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2" r:id="rId3"/>
    <p:sldId id="289" r:id="rId4"/>
    <p:sldId id="276" r:id="rId5"/>
    <p:sldId id="286" r:id="rId6"/>
    <p:sldId id="287" r:id="rId7"/>
    <p:sldId id="283" r:id="rId8"/>
    <p:sldId id="288" r:id="rId9"/>
    <p:sldId id="279" r:id="rId10"/>
    <p:sldId id="284" r:id="rId11"/>
    <p:sldId id="277" r:id="rId12"/>
    <p:sldId id="285" r:id="rId13"/>
    <p:sldId id="278" r:id="rId14"/>
    <p:sldId id="258" r:id="rId1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5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6DA1E-4D36-41C7-B724-447FC7AE2293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x-none"/>
        </a:p>
      </dgm:t>
    </dgm:pt>
    <dgm:pt modelId="{E708700F-9231-4431-86E1-BD18930414BB}">
      <dgm:prSet custT="1"/>
      <dgm:spPr/>
      <dgm:t>
        <a:bodyPr/>
        <a:lstStyle/>
        <a:p>
          <a:r>
            <a:rPr lang="en-US" sz="1100" dirty="0"/>
            <a:t>1</a:t>
          </a:r>
          <a:endParaRPr lang="x-none" sz="1100" dirty="0"/>
        </a:p>
      </dgm:t>
    </dgm:pt>
    <dgm:pt modelId="{EFF59D60-4688-4D2A-B3FA-D181381F6690}" type="parTrans" cxnId="{B0DA29DD-CE05-439F-A31B-4A9B070D95D7}">
      <dgm:prSet/>
      <dgm:spPr/>
      <dgm:t>
        <a:bodyPr/>
        <a:lstStyle/>
        <a:p>
          <a:endParaRPr lang="x-none"/>
        </a:p>
      </dgm:t>
    </dgm:pt>
    <dgm:pt modelId="{C6678C9D-8A31-434B-9EE3-2FE247D6DF49}" type="sibTrans" cxnId="{B0DA29DD-CE05-439F-A31B-4A9B070D95D7}">
      <dgm:prSet/>
      <dgm:spPr/>
      <dgm:t>
        <a:bodyPr/>
        <a:lstStyle/>
        <a:p>
          <a:endParaRPr lang="x-none"/>
        </a:p>
      </dgm:t>
    </dgm:pt>
    <dgm:pt modelId="{13E4902A-AC83-4EBD-AC70-AEED055961ED}">
      <dgm:prSet custT="1"/>
      <dgm:spPr/>
      <dgm:t>
        <a:bodyPr/>
        <a:lstStyle/>
        <a:p>
          <a:r>
            <a:rPr lang="en-US" sz="1100" dirty="0"/>
            <a:t>2</a:t>
          </a:r>
          <a:endParaRPr lang="x-none" sz="1100" dirty="0"/>
        </a:p>
      </dgm:t>
    </dgm:pt>
    <dgm:pt modelId="{BE22963B-745A-4BB6-BAB2-296F1C9E1016}" type="parTrans" cxnId="{49006489-1B42-4FC4-83CC-A283E7AEA682}">
      <dgm:prSet/>
      <dgm:spPr/>
      <dgm:t>
        <a:bodyPr/>
        <a:lstStyle/>
        <a:p>
          <a:endParaRPr lang="x-none"/>
        </a:p>
      </dgm:t>
    </dgm:pt>
    <dgm:pt modelId="{C9326C66-97BF-4C25-9EC5-F57C5EF01FB7}" type="sibTrans" cxnId="{49006489-1B42-4FC4-83CC-A283E7AEA682}">
      <dgm:prSet/>
      <dgm:spPr/>
      <dgm:t>
        <a:bodyPr/>
        <a:lstStyle/>
        <a:p>
          <a:endParaRPr lang="x-none"/>
        </a:p>
      </dgm:t>
    </dgm:pt>
    <dgm:pt modelId="{0DB2488F-F93D-4750-A0BD-7C6C98A510C3}">
      <dgm:prSet custT="1"/>
      <dgm:spPr/>
      <dgm:t>
        <a:bodyPr/>
        <a:lstStyle/>
        <a:p>
          <a:r>
            <a:rPr lang="en-US" sz="1100" dirty="0"/>
            <a:t>3</a:t>
          </a:r>
          <a:endParaRPr lang="x-none" sz="1100" dirty="0"/>
        </a:p>
      </dgm:t>
    </dgm:pt>
    <dgm:pt modelId="{B74F40F6-72E9-4284-8099-9301A7372877}" type="parTrans" cxnId="{E6A544DB-5022-4023-AAF3-DC1EC1464928}">
      <dgm:prSet/>
      <dgm:spPr/>
      <dgm:t>
        <a:bodyPr/>
        <a:lstStyle/>
        <a:p>
          <a:endParaRPr lang="x-none"/>
        </a:p>
      </dgm:t>
    </dgm:pt>
    <dgm:pt modelId="{9A46DB8B-6F24-4C65-88C1-4C67CA4E39C8}" type="sibTrans" cxnId="{E6A544DB-5022-4023-AAF3-DC1EC1464928}">
      <dgm:prSet/>
      <dgm:spPr/>
      <dgm:t>
        <a:bodyPr/>
        <a:lstStyle/>
        <a:p>
          <a:endParaRPr lang="x-none"/>
        </a:p>
      </dgm:t>
    </dgm:pt>
    <dgm:pt modelId="{AA730321-30FF-406D-AB16-6B62DB92D965}">
      <dgm:prSet custT="1"/>
      <dgm:spPr/>
      <dgm:t>
        <a:bodyPr/>
        <a:lstStyle/>
        <a:p>
          <a:r>
            <a:rPr lang="en-US" sz="1100" dirty="0"/>
            <a:t>4</a:t>
          </a:r>
          <a:endParaRPr lang="x-none" sz="1100" dirty="0"/>
        </a:p>
      </dgm:t>
    </dgm:pt>
    <dgm:pt modelId="{8FD7D079-099E-42D3-B479-EFDEECF47722}" type="parTrans" cxnId="{E31BD856-3E53-4AAF-B87A-CA560AAB2D48}">
      <dgm:prSet/>
      <dgm:spPr/>
      <dgm:t>
        <a:bodyPr/>
        <a:lstStyle/>
        <a:p>
          <a:endParaRPr lang="x-none"/>
        </a:p>
      </dgm:t>
    </dgm:pt>
    <dgm:pt modelId="{F5005DB4-1556-4DDA-BE56-4D3FF3A1AD16}" type="sibTrans" cxnId="{E31BD856-3E53-4AAF-B87A-CA560AAB2D48}">
      <dgm:prSet/>
      <dgm:spPr/>
      <dgm:t>
        <a:bodyPr/>
        <a:lstStyle/>
        <a:p>
          <a:endParaRPr lang="x-none"/>
        </a:p>
      </dgm:t>
    </dgm:pt>
    <dgm:pt modelId="{D472C232-06F2-412F-A9CA-74296407F073}">
      <dgm:prSet custT="1"/>
      <dgm:spPr/>
      <dgm:t>
        <a:bodyPr/>
        <a:lstStyle/>
        <a:p>
          <a:r>
            <a:rPr lang="en-US" sz="1100" dirty="0"/>
            <a:t>5</a:t>
          </a:r>
          <a:endParaRPr lang="x-none" sz="1100" dirty="0"/>
        </a:p>
      </dgm:t>
    </dgm:pt>
    <dgm:pt modelId="{3975C80E-FBDF-4AA2-8515-6B3835AF931B}" type="parTrans" cxnId="{409F2096-A4D5-4470-AC61-73BAA5DCEED0}">
      <dgm:prSet/>
      <dgm:spPr/>
      <dgm:t>
        <a:bodyPr/>
        <a:lstStyle/>
        <a:p>
          <a:endParaRPr lang="x-none"/>
        </a:p>
      </dgm:t>
    </dgm:pt>
    <dgm:pt modelId="{F35BE412-D0AB-472E-8E93-62366611C91E}" type="sibTrans" cxnId="{409F2096-A4D5-4470-AC61-73BAA5DCEED0}">
      <dgm:prSet/>
      <dgm:spPr/>
      <dgm:t>
        <a:bodyPr/>
        <a:lstStyle/>
        <a:p>
          <a:endParaRPr lang="x-none"/>
        </a:p>
      </dgm:t>
    </dgm:pt>
    <dgm:pt modelId="{F1D011DD-6D6D-410D-9AFA-C37237212FE2}">
      <dgm:prSet custT="1"/>
      <dgm:spPr/>
      <dgm:t>
        <a:bodyPr/>
        <a:lstStyle/>
        <a:p>
          <a:r>
            <a:rPr lang="en-US" sz="1100" dirty="0"/>
            <a:t>6</a:t>
          </a:r>
          <a:endParaRPr lang="x-none" sz="1100" dirty="0"/>
        </a:p>
      </dgm:t>
    </dgm:pt>
    <dgm:pt modelId="{9D3266BF-00E4-46A2-9AC0-21288E011564}" type="parTrans" cxnId="{6BF25397-2C4B-4265-BFC1-967A9E1AAA62}">
      <dgm:prSet/>
      <dgm:spPr/>
      <dgm:t>
        <a:bodyPr/>
        <a:lstStyle/>
        <a:p>
          <a:endParaRPr lang="x-none"/>
        </a:p>
      </dgm:t>
    </dgm:pt>
    <dgm:pt modelId="{DA978DE6-5D4A-4547-80EC-D8C71D563EFB}" type="sibTrans" cxnId="{6BF25397-2C4B-4265-BFC1-967A9E1AAA62}">
      <dgm:prSet/>
      <dgm:spPr/>
      <dgm:t>
        <a:bodyPr/>
        <a:lstStyle/>
        <a:p>
          <a:endParaRPr lang="x-none"/>
        </a:p>
      </dgm:t>
    </dgm:pt>
    <dgm:pt modelId="{F9366CD6-9A53-40B1-9C63-59AC9761F6BB}">
      <dgm:prSet custT="1"/>
      <dgm:spPr/>
      <dgm:t>
        <a:bodyPr/>
        <a:lstStyle/>
        <a:p>
          <a:r>
            <a:rPr lang="en-US" sz="1100" dirty="0"/>
            <a:t>7</a:t>
          </a:r>
          <a:endParaRPr lang="x-none" sz="1100" dirty="0"/>
        </a:p>
      </dgm:t>
    </dgm:pt>
    <dgm:pt modelId="{B255A1F9-1083-435B-A3A3-42568C841F28}" type="parTrans" cxnId="{C986446C-AB6E-4F69-AB3D-43B6CC1942E2}">
      <dgm:prSet/>
      <dgm:spPr/>
      <dgm:t>
        <a:bodyPr/>
        <a:lstStyle/>
        <a:p>
          <a:endParaRPr lang="x-none"/>
        </a:p>
      </dgm:t>
    </dgm:pt>
    <dgm:pt modelId="{60C40EA1-FFE1-479E-9E96-4729288CFA74}" type="sibTrans" cxnId="{C986446C-AB6E-4F69-AB3D-43B6CC1942E2}">
      <dgm:prSet/>
      <dgm:spPr/>
      <dgm:t>
        <a:bodyPr/>
        <a:lstStyle/>
        <a:p>
          <a:endParaRPr lang="x-none"/>
        </a:p>
      </dgm:t>
    </dgm:pt>
    <dgm:pt modelId="{259FA002-95BC-48A7-AF42-6E97CF4AF83C}">
      <dgm:prSet custT="1"/>
      <dgm:spPr/>
      <dgm:t>
        <a:bodyPr/>
        <a:lstStyle/>
        <a:p>
          <a:r>
            <a:rPr lang="en-US" sz="1100" dirty="0"/>
            <a:t>8</a:t>
          </a:r>
          <a:endParaRPr lang="x-none" sz="1100" dirty="0"/>
        </a:p>
      </dgm:t>
    </dgm:pt>
    <dgm:pt modelId="{351D554C-1128-4564-9160-1AE4DA1D910C}" type="parTrans" cxnId="{7A1042D5-2FC5-4438-81A6-82438BB2AFBD}">
      <dgm:prSet/>
      <dgm:spPr/>
      <dgm:t>
        <a:bodyPr/>
        <a:lstStyle/>
        <a:p>
          <a:endParaRPr lang="x-none"/>
        </a:p>
      </dgm:t>
    </dgm:pt>
    <dgm:pt modelId="{7ED554F4-7853-4C50-9031-691596B1C0D2}" type="sibTrans" cxnId="{7A1042D5-2FC5-4438-81A6-82438BB2AFBD}">
      <dgm:prSet/>
      <dgm:spPr/>
      <dgm:t>
        <a:bodyPr/>
        <a:lstStyle/>
        <a:p>
          <a:endParaRPr lang="x-none"/>
        </a:p>
      </dgm:t>
    </dgm:pt>
    <dgm:pt modelId="{D31E3CDB-4E96-4D4C-B798-D8383AF03597}">
      <dgm:prSet custT="1"/>
      <dgm:spPr/>
      <dgm:t>
        <a:bodyPr/>
        <a:lstStyle/>
        <a:p>
          <a:r>
            <a:rPr lang="en-US" sz="1100" dirty="0"/>
            <a:t>9</a:t>
          </a:r>
          <a:endParaRPr lang="x-none" sz="1100" dirty="0"/>
        </a:p>
      </dgm:t>
    </dgm:pt>
    <dgm:pt modelId="{73270CF5-36F7-4649-940A-1708477D51D0}" type="parTrans" cxnId="{607C2F24-2EB1-4CCC-B11F-FD5DF258521F}">
      <dgm:prSet/>
      <dgm:spPr/>
      <dgm:t>
        <a:bodyPr/>
        <a:lstStyle/>
        <a:p>
          <a:endParaRPr lang="x-none"/>
        </a:p>
      </dgm:t>
    </dgm:pt>
    <dgm:pt modelId="{5C27B65E-9E80-4097-A565-6302E538C3C0}" type="sibTrans" cxnId="{607C2F24-2EB1-4CCC-B11F-FD5DF258521F}">
      <dgm:prSet/>
      <dgm:spPr/>
      <dgm:t>
        <a:bodyPr/>
        <a:lstStyle/>
        <a:p>
          <a:endParaRPr lang="x-none"/>
        </a:p>
      </dgm:t>
    </dgm:pt>
    <dgm:pt modelId="{270E4127-4886-43D5-B5F8-B563612EEC75}">
      <dgm:prSet custT="1"/>
      <dgm:spPr/>
      <dgm:t>
        <a:bodyPr/>
        <a:lstStyle/>
        <a:p>
          <a:r>
            <a:rPr lang="en-US" sz="1100" dirty="0"/>
            <a:t>10</a:t>
          </a:r>
          <a:endParaRPr lang="x-none" sz="1100" dirty="0"/>
        </a:p>
      </dgm:t>
    </dgm:pt>
    <dgm:pt modelId="{7C0FB401-4DC7-43C6-BEA5-A84B2E121145}" type="parTrans" cxnId="{F4E01696-04D9-46D1-B82D-7880A6836D4D}">
      <dgm:prSet/>
      <dgm:spPr/>
      <dgm:t>
        <a:bodyPr/>
        <a:lstStyle/>
        <a:p>
          <a:endParaRPr lang="x-none"/>
        </a:p>
      </dgm:t>
    </dgm:pt>
    <dgm:pt modelId="{A0729DCF-E689-4DE7-83B5-B9201F8F6E05}" type="sibTrans" cxnId="{F4E01696-04D9-46D1-B82D-7880A6836D4D}">
      <dgm:prSet/>
      <dgm:spPr/>
      <dgm:t>
        <a:bodyPr/>
        <a:lstStyle/>
        <a:p>
          <a:endParaRPr lang="x-none"/>
        </a:p>
      </dgm:t>
    </dgm:pt>
    <dgm:pt modelId="{3ACEAE66-77EC-4AB0-A507-9CCDFF93C56E}">
      <dgm:prSet custT="1"/>
      <dgm:spPr/>
      <dgm:t>
        <a:bodyPr/>
        <a:lstStyle/>
        <a:p>
          <a:r>
            <a:rPr lang="en-US" sz="1100" dirty="0"/>
            <a:t>11</a:t>
          </a:r>
          <a:endParaRPr lang="x-none" sz="1100" dirty="0"/>
        </a:p>
      </dgm:t>
    </dgm:pt>
    <dgm:pt modelId="{EC240644-FC19-4152-A883-39D1FCE96976}" type="parTrans" cxnId="{EDECDD8A-D6D4-4149-95DC-9243A390683D}">
      <dgm:prSet/>
      <dgm:spPr/>
      <dgm:t>
        <a:bodyPr/>
        <a:lstStyle/>
        <a:p>
          <a:endParaRPr lang="x-none"/>
        </a:p>
      </dgm:t>
    </dgm:pt>
    <dgm:pt modelId="{35B45E57-C9B6-4C2A-AA77-CF4F9BDEFDFC}" type="sibTrans" cxnId="{EDECDD8A-D6D4-4149-95DC-9243A390683D}">
      <dgm:prSet/>
      <dgm:spPr/>
      <dgm:t>
        <a:bodyPr/>
        <a:lstStyle/>
        <a:p>
          <a:endParaRPr lang="x-none"/>
        </a:p>
      </dgm:t>
    </dgm:pt>
    <dgm:pt modelId="{81EC4042-DBF0-49E0-9500-C39CEBA9AEAC}">
      <dgm:prSet custT="1"/>
      <dgm:spPr/>
      <dgm:t>
        <a:bodyPr/>
        <a:lstStyle/>
        <a:p>
          <a:r>
            <a:rPr lang="en-US" sz="1100" dirty="0"/>
            <a:t>12</a:t>
          </a:r>
          <a:endParaRPr lang="x-none" sz="1100" dirty="0"/>
        </a:p>
      </dgm:t>
    </dgm:pt>
    <dgm:pt modelId="{7A2656AD-8287-4C42-86EB-203375C2C30C}" type="parTrans" cxnId="{1C258BEC-80F9-4B83-853F-75BD0C72A31D}">
      <dgm:prSet/>
      <dgm:spPr/>
      <dgm:t>
        <a:bodyPr/>
        <a:lstStyle/>
        <a:p>
          <a:endParaRPr lang="x-none"/>
        </a:p>
      </dgm:t>
    </dgm:pt>
    <dgm:pt modelId="{E4283BB3-935E-4ADB-B3E5-786701BC3F6A}" type="sibTrans" cxnId="{1C258BEC-80F9-4B83-853F-75BD0C72A31D}">
      <dgm:prSet/>
      <dgm:spPr/>
      <dgm:t>
        <a:bodyPr/>
        <a:lstStyle/>
        <a:p>
          <a:endParaRPr lang="x-none"/>
        </a:p>
      </dgm:t>
    </dgm:pt>
    <dgm:pt modelId="{C205C67B-7F11-4F1A-B2D2-A521EC18B97A}">
      <dgm:prSet custT="1"/>
      <dgm:spPr/>
      <dgm:t>
        <a:bodyPr/>
        <a:lstStyle/>
        <a:p>
          <a:r>
            <a:rPr lang="en-US" sz="1100" dirty="0"/>
            <a:t>13</a:t>
          </a:r>
          <a:endParaRPr lang="x-none" sz="1100" dirty="0"/>
        </a:p>
      </dgm:t>
    </dgm:pt>
    <dgm:pt modelId="{B5E101AA-4A54-4347-A7AF-3D9D463A265E}" type="parTrans" cxnId="{C8E46EEE-F93D-42AC-A16F-FABA72178DE7}">
      <dgm:prSet/>
      <dgm:spPr/>
      <dgm:t>
        <a:bodyPr/>
        <a:lstStyle/>
        <a:p>
          <a:endParaRPr lang="x-none"/>
        </a:p>
      </dgm:t>
    </dgm:pt>
    <dgm:pt modelId="{80436B48-1C69-42D6-A9F0-D271F40AE296}" type="sibTrans" cxnId="{C8E46EEE-F93D-42AC-A16F-FABA72178DE7}">
      <dgm:prSet/>
      <dgm:spPr/>
      <dgm:t>
        <a:bodyPr/>
        <a:lstStyle/>
        <a:p>
          <a:endParaRPr lang="x-none"/>
        </a:p>
      </dgm:t>
    </dgm:pt>
    <dgm:pt modelId="{37B574E4-48B7-4A01-A8ED-7DB2CE0A2AE4}">
      <dgm:prSet custT="1"/>
      <dgm:spPr/>
      <dgm:t>
        <a:bodyPr/>
        <a:lstStyle/>
        <a:p>
          <a:r>
            <a:rPr lang="en-US" sz="1100" dirty="0"/>
            <a:t>14</a:t>
          </a:r>
          <a:endParaRPr lang="x-none" sz="1100" dirty="0"/>
        </a:p>
      </dgm:t>
    </dgm:pt>
    <dgm:pt modelId="{3779167F-0206-4501-AE1F-6069E7D80221}" type="parTrans" cxnId="{33713EA9-9800-47D6-A303-FB86051EB787}">
      <dgm:prSet/>
      <dgm:spPr/>
      <dgm:t>
        <a:bodyPr/>
        <a:lstStyle/>
        <a:p>
          <a:endParaRPr lang="x-none"/>
        </a:p>
      </dgm:t>
    </dgm:pt>
    <dgm:pt modelId="{3811B917-CF5E-44E3-B53E-948C23F843B3}" type="sibTrans" cxnId="{33713EA9-9800-47D6-A303-FB86051EB787}">
      <dgm:prSet/>
      <dgm:spPr/>
      <dgm:t>
        <a:bodyPr/>
        <a:lstStyle/>
        <a:p>
          <a:endParaRPr lang="x-none"/>
        </a:p>
      </dgm:t>
    </dgm:pt>
    <dgm:pt modelId="{FB5685D8-99BA-4FB3-A525-07AD7AB5772D}">
      <dgm:prSet/>
      <dgm:spPr/>
      <dgm:t>
        <a:bodyPr/>
        <a:lstStyle/>
        <a:p>
          <a:pPr algn="just"/>
          <a:r>
            <a:rPr lang="en-US" dirty="0"/>
            <a:t>Research Specific Digital Standards</a:t>
          </a:r>
        </a:p>
      </dgm:t>
    </dgm:pt>
    <dgm:pt modelId="{3EC0130C-7C5A-4C95-9C6B-EDEAFFBD72BD}" type="parTrans" cxnId="{B9BFE22C-18F5-4CA3-B0F5-832A8339EE71}">
      <dgm:prSet/>
      <dgm:spPr/>
      <dgm:t>
        <a:bodyPr/>
        <a:lstStyle/>
        <a:p>
          <a:endParaRPr lang="en-US"/>
        </a:p>
      </dgm:t>
    </dgm:pt>
    <dgm:pt modelId="{318C1049-56FA-4E20-BDE7-B2EFD87A7EE0}" type="sibTrans" cxnId="{B9BFE22C-18F5-4CA3-B0F5-832A8339EE71}">
      <dgm:prSet/>
      <dgm:spPr/>
      <dgm:t>
        <a:bodyPr/>
        <a:lstStyle/>
        <a:p>
          <a:endParaRPr lang="en-US"/>
        </a:p>
      </dgm:t>
    </dgm:pt>
    <dgm:pt modelId="{000563AD-9F60-4236-AA90-4A285026DCA3}">
      <dgm:prSet/>
      <dgm:spPr/>
      <dgm:t>
        <a:bodyPr/>
        <a:lstStyle/>
        <a:p>
          <a:r>
            <a:rPr lang="en-US" dirty="0"/>
            <a:t>Drafting Digital Standards</a:t>
          </a:r>
        </a:p>
      </dgm:t>
    </dgm:pt>
    <dgm:pt modelId="{B1317E40-5271-45A7-99BB-7A8A733B661F}" type="parTrans" cxnId="{0E29A45F-9E28-41AE-95A2-1E0B77DBDB6F}">
      <dgm:prSet/>
      <dgm:spPr/>
      <dgm:t>
        <a:bodyPr/>
        <a:lstStyle/>
        <a:p>
          <a:endParaRPr lang="en-US"/>
        </a:p>
      </dgm:t>
    </dgm:pt>
    <dgm:pt modelId="{20A4FCAC-E85D-4E0A-B9C2-60B6A1683F1C}" type="sibTrans" cxnId="{0E29A45F-9E28-41AE-95A2-1E0B77DBDB6F}">
      <dgm:prSet/>
      <dgm:spPr/>
      <dgm:t>
        <a:bodyPr/>
        <a:lstStyle/>
        <a:p>
          <a:endParaRPr lang="en-US"/>
        </a:p>
      </dgm:t>
    </dgm:pt>
    <dgm:pt modelId="{1FD4F97F-B9A2-4814-845F-11CCAA7F201A}">
      <dgm:prSet/>
      <dgm:spPr/>
      <dgm:t>
        <a:bodyPr/>
        <a:lstStyle/>
        <a:p>
          <a:r>
            <a:rPr lang="en-US" dirty="0"/>
            <a:t>Internal Consultations</a:t>
          </a:r>
        </a:p>
      </dgm:t>
    </dgm:pt>
    <dgm:pt modelId="{4696F95B-9E87-4C82-9ACF-C0E074873392}" type="parTrans" cxnId="{A6CFAC0D-509F-431B-A2E7-3DCFF536C75A}">
      <dgm:prSet/>
      <dgm:spPr/>
      <dgm:t>
        <a:bodyPr/>
        <a:lstStyle/>
        <a:p>
          <a:endParaRPr lang="en-US"/>
        </a:p>
      </dgm:t>
    </dgm:pt>
    <dgm:pt modelId="{4FBB9CA4-09C7-4BD6-A34B-70F3D28D2826}" type="sibTrans" cxnId="{A6CFAC0D-509F-431B-A2E7-3DCFF536C75A}">
      <dgm:prSet/>
      <dgm:spPr/>
      <dgm:t>
        <a:bodyPr/>
        <a:lstStyle/>
        <a:p>
          <a:endParaRPr lang="en-US"/>
        </a:p>
      </dgm:t>
    </dgm:pt>
    <dgm:pt modelId="{3EB6D5FD-E47A-4030-A392-47655A0C11F8}">
      <dgm:prSet/>
      <dgm:spPr/>
      <dgm:t>
        <a:bodyPr/>
        <a:lstStyle/>
        <a:p>
          <a:r>
            <a:rPr lang="en-US" dirty="0"/>
            <a:t>Updating of the </a:t>
          </a:r>
          <a:r>
            <a:rPr lang="en-US"/>
            <a:t>First Draft</a:t>
          </a:r>
          <a:endParaRPr lang="en-US" dirty="0"/>
        </a:p>
      </dgm:t>
    </dgm:pt>
    <dgm:pt modelId="{CAAAC507-63AE-489A-8173-546B657F8BC0}" type="parTrans" cxnId="{67875DD8-DD98-426A-B4A1-8F3321965F48}">
      <dgm:prSet/>
      <dgm:spPr/>
      <dgm:t>
        <a:bodyPr/>
        <a:lstStyle/>
        <a:p>
          <a:endParaRPr lang="en-US"/>
        </a:p>
      </dgm:t>
    </dgm:pt>
    <dgm:pt modelId="{F17B4AB7-D14D-4EC8-86DC-EA1A6250DE23}" type="sibTrans" cxnId="{67875DD8-DD98-426A-B4A1-8F3321965F48}">
      <dgm:prSet/>
      <dgm:spPr/>
      <dgm:t>
        <a:bodyPr/>
        <a:lstStyle/>
        <a:p>
          <a:endParaRPr lang="en-US"/>
        </a:p>
      </dgm:t>
    </dgm:pt>
    <dgm:pt modelId="{B1743F39-EBF0-4B12-B68F-1FF3C3CA6EB1}">
      <dgm:prSet/>
      <dgm:spPr/>
      <dgm:t>
        <a:bodyPr/>
        <a:lstStyle/>
        <a:p>
          <a:r>
            <a:rPr lang="en-US" dirty="0"/>
            <a:t>Internal Review</a:t>
          </a:r>
        </a:p>
      </dgm:t>
    </dgm:pt>
    <dgm:pt modelId="{115FF2D2-D665-4B4A-8E34-76D2176AEB4E}" type="parTrans" cxnId="{2D134B93-9F08-4359-BE7A-5E3FFC7FF81A}">
      <dgm:prSet/>
      <dgm:spPr/>
      <dgm:t>
        <a:bodyPr/>
        <a:lstStyle/>
        <a:p>
          <a:endParaRPr lang="en-US"/>
        </a:p>
      </dgm:t>
    </dgm:pt>
    <dgm:pt modelId="{FE0F05CB-A30A-4BE8-8F3D-01EE646FC68B}" type="sibTrans" cxnId="{2D134B93-9F08-4359-BE7A-5E3FFC7FF81A}">
      <dgm:prSet/>
      <dgm:spPr/>
      <dgm:t>
        <a:bodyPr/>
        <a:lstStyle/>
        <a:p>
          <a:endParaRPr lang="en-US"/>
        </a:p>
      </dgm:t>
    </dgm:pt>
    <dgm:pt modelId="{AF0080AE-7AC2-4F50-9B9B-44C3D32AF642}">
      <dgm:prSet/>
      <dgm:spPr/>
      <dgm:t>
        <a:bodyPr/>
        <a:lstStyle/>
        <a:p>
          <a:r>
            <a:rPr lang="en-US" dirty="0"/>
            <a:t>Updating of the Second Draft</a:t>
          </a:r>
        </a:p>
      </dgm:t>
    </dgm:pt>
    <dgm:pt modelId="{DABCB6B4-6184-42F8-BF23-6A0B1A1464DC}" type="parTrans" cxnId="{9CAB48A6-ED5F-4F74-B115-B46FCD69C8AF}">
      <dgm:prSet/>
      <dgm:spPr/>
      <dgm:t>
        <a:bodyPr/>
        <a:lstStyle/>
        <a:p>
          <a:endParaRPr lang="en-US"/>
        </a:p>
      </dgm:t>
    </dgm:pt>
    <dgm:pt modelId="{1DB7267A-EFB7-48DC-950C-4A384D42D06A}" type="sibTrans" cxnId="{9CAB48A6-ED5F-4F74-B115-B46FCD69C8AF}">
      <dgm:prSet/>
      <dgm:spPr/>
      <dgm:t>
        <a:bodyPr/>
        <a:lstStyle/>
        <a:p>
          <a:endParaRPr lang="en-US"/>
        </a:p>
      </dgm:t>
    </dgm:pt>
    <dgm:pt modelId="{8B04DD75-C58F-423A-872A-D946448EEF4B}">
      <dgm:prSet/>
      <dgm:spPr/>
      <dgm:t>
        <a:bodyPr/>
        <a:lstStyle/>
        <a:p>
          <a:r>
            <a:rPr lang="en-US" dirty="0"/>
            <a:t>DICT SMT Approval</a:t>
          </a:r>
        </a:p>
      </dgm:t>
    </dgm:pt>
    <dgm:pt modelId="{7AF58C9B-F6BE-4DA5-9573-8C335F518830}" type="parTrans" cxnId="{872F7F03-21FA-4B59-95F3-9EA6EC8E9FDB}">
      <dgm:prSet/>
      <dgm:spPr/>
      <dgm:t>
        <a:bodyPr/>
        <a:lstStyle/>
        <a:p>
          <a:endParaRPr lang="en-US"/>
        </a:p>
      </dgm:t>
    </dgm:pt>
    <dgm:pt modelId="{671F2048-90AF-43EF-B769-B4A22ADEF1A0}" type="sibTrans" cxnId="{872F7F03-21FA-4B59-95F3-9EA6EC8E9FDB}">
      <dgm:prSet/>
      <dgm:spPr/>
      <dgm:t>
        <a:bodyPr/>
        <a:lstStyle/>
        <a:p>
          <a:endParaRPr lang="en-US"/>
        </a:p>
      </dgm:t>
    </dgm:pt>
    <dgm:pt modelId="{9DB66E7F-F7B1-4C42-A8B4-616746551CA5}">
      <dgm:prSet/>
      <dgm:spPr/>
      <dgm:t>
        <a:bodyPr/>
        <a:lstStyle/>
        <a:p>
          <a:r>
            <a:rPr lang="en-US" dirty="0"/>
            <a:t>Public Consultations(Workshops)</a:t>
          </a:r>
        </a:p>
      </dgm:t>
    </dgm:pt>
    <dgm:pt modelId="{8CD312C1-7D6C-4A73-AB66-D4863004C09E}" type="parTrans" cxnId="{58E13218-0DF5-4012-848A-24C4B8DED10F}">
      <dgm:prSet/>
      <dgm:spPr/>
      <dgm:t>
        <a:bodyPr/>
        <a:lstStyle/>
        <a:p>
          <a:endParaRPr lang="en-US"/>
        </a:p>
      </dgm:t>
    </dgm:pt>
    <dgm:pt modelId="{9C804EED-371F-48F0-BBB4-04930582E260}" type="sibTrans" cxnId="{58E13218-0DF5-4012-848A-24C4B8DED10F}">
      <dgm:prSet/>
      <dgm:spPr/>
      <dgm:t>
        <a:bodyPr/>
        <a:lstStyle/>
        <a:p>
          <a:endParaRPr lang="en-US"/>
        </a:p>
      </dgm:t>
    </dgm:pt>
    <dgm:pt modelId="{481908F4-56B0-444F-91E1-6870BD67A658}">
      <dgm:prSet/>
      <dgm:spPr/>
      <dgm:t>
        <a:bodyPr/>
        <a:lstStyle/>
        <a:p>
          <a:r>
            <a:rPr lang="en-US" dirty="0"/>
            <a:t>Updating of the Third Draft</a:t>
          </a:r>
        </a:p>
      </dgm:t>
    </dgm:pt>
    <dgm:pt modelId="{D7399F77-5DEE-4514-9222-F00DFF706A37}" type="parTrans" cxnId="{06E1E6DC-1B1B-449E-B159-8F0564F9CA4C}">
      <dgm:prSet/>
      <dgm:spPr/>
      <dgm:t>
        <a:bodyPr/>
        <a:lstStyle/>
        <a:p>
          <a:endParaRPr lang="en-US"/>
        </a:p>
      </dgm:t>
    </dgm:pt>
    <dgm:pt modelId="{F6278A61-AC8A-4B2A-A3EC-E613A202B879}" type="sibTrans" cxnId="{06E1E6DC-1B1B-449E-B159-8F0564F9CA4C}">
      <dgm:prSet/>
      <dgm:spPr/>
      <dgm:t>
        <a:bodyPr/>
        <a:lstStyle/>
        <a:p>
          <a:endParaRPr lang="en-US"/>
        </a:p>
      </dgm:t>
    </dgm:pt>
    <dgm:pt modelId="{EBBB1E19-DF61-41DE-A6C7-756BECB6E5B9}">
      <dgm:prSet/>
      <dgm:spPr/>
      <dgm:t>
        <a:bodyPr/>
        <a:lstStyle/>
        <a:p>
          <a:r>
            <a:rPr lang="en-US" dirty="0"/>
            <a:t>PS ICT Steering Committee Approval</a:t>
          </a:r>
        </a:p>
      </dgm:t>
    </dgm:pt>
    <dgm:pt modelId="{C30F4470-496C-4D73-BB5F-35B9B15A3A89}" type="parTrans" cxnId="{EA089A57-B815-4377-B1C9-A27FAF385FAD}">
      <dgm:prSet/>
      <dgm:spPr/>
      <dgm:t>
        <a:bodyPr/>
        <a:lstStyle/>
        <a:p>
          <a:endParaRPr lang="en-US"/>
        </a:p>
      </dgm:t>
    </dgm:pt>
    <dgm:pt modelId="{FD9621CE-60F9-452C-9ED6-F2EAFFE86249}" type="sibTrans" cxnId="{EA089A57-B815-4377-B1C9-A27FAF385FAD}">
      <dgm:prSet/>
      <dgm:spPr/>
      <dgm:t>
        <a:bodyPr/>
        <a:lstStyle/>
        <a:p>
          <a:endParaRPr lang="en-US"/>
        </a:p>
      </dgm:t>
    </dgm:pt>
    <dgm:pt modelId="{712115D5-3C77-4F8A-9A39-42AA02624E40}">
      <dgm:prSet/>
      <dgm:spPr/>
      <dgm:t>
        <a:bodyPr/>
        <a:lstStyle/>
        <a:p>
          <a:r>
            <a:rPr lang="en-US" dirty="0"/>
            <a:t>Validation Workshop</a:t>
          </a:r>
        </a:p>
      </dgm:t>
    </dgm:pt>
    <dgm:pt modelId="{AE61CA87-DFD2-41C0-B56A-6F2D2C763242}" type="parTrans" cxnId="{E995967C-0DA7-4BFA-AA74-9DC19B0AD46A}">
      <dgm:prSet/>
      <dgm:spPr/>
      <dgm:t>
        <a:bodyPr/>
        <a:lstStyle/>
        <a:p>
          <a:endParaRPr lang="en-US"/>
        </a:p>
      </dgm:t>
    </dgm:pt>
    <dgm:pt modelId="{6D878E02-9F6D-421D-964E-8916C991E2CA}" type="sibTrans" cxnId="{E995967C-0DA7-4BFA-AA74-9DC19B0AD46A}">
      <dgm:prSet/>
      <dgm:spPr/>
      <dgm:t>
        <a:bodyPr/>
        <a:lstStyle/>
        <a:p>
          <a:endParaRPr lang="en-US"/>
        </a:p>
      </dgm:t>
    </dgm:pt>
    <dgm:pt modelId="{178DC676-B29B-4555-97FE-3D45B034CF9E}">
      <dgm:prSet/>
      <dgm:spPr/>
      <dgm:t>
        <a:bodyPr/>
        <a:lstStyle/>
        <a:p>
          <a:r>
            <a:rPr lang="en-US" dirty="0"/>
            <a:t>Updating the Final Draft</a:t>
          </a:r>
        </a:p>
      </dgm:t>
    </dgm:pt>
    <dgm:pt modelId="{CF3E1BF4-F628-4874-9D0A-DB9BCF908D12}" type="parTrans" cxnId="{D47A3391-C1ED-49DA-A2A8-42052461F86A}">
      <dgm:prSet/>
      <dgm:spPr/>
      <dgm:t>
        <a:bodyPr/>
        <a:lstStyle/>
        <a:p>
          <a:endParaRPr lang="en-US"/>
        </a:p>
      </dgm:t>
    </dgm:pt>
    <dgm:pt modelId="{C71CD5F4-7D2D-4F9E-980C-274A8589898B}" type="sibTrans" cxnId="{D47A3391-C1ED-49DA-A2A8-42052461F86A}">
      <dgm:prSet/>
      <dgm:spPr/>
      <dgm:t>
        <a:bodyPr/>
        <a:lstStyle/>
        <a:p>
          <a:endParaRPr lang="en-US"/>
        </a:p>
      </dgm:t>
    </dgm:pt>
    <dgm:pt modelId="{C51FEB7A-C3D0-4303-8825-82D8D9A62992}">
      <dgm:prSet/>
      <dgm:spPr/>
      <dgm:t>
        <a:bodyPr/>
        <a:lstStyle/>
        <a:p>
          <a:r>
            <a:rPr lang="en-US" dirty="0"/>
            <a:t>Government Print office for print &amp; Gazettal</a:t>
          </a:r>
        </a:p>
      </dgm:t>
    </dgm:pt>
    <dgm:pt modelId="{5C1132C3-2881-4A03-8714-D2EB09447AB4}" type="parTrans" cxnId="{048D2332-A61E-461E-A29E-CFBCA81A6B2A}">
      <dgm:prSet/>
      <dgm:spPr/>
      <dgm:t>
        <a:bodyPr/>
        <a:lstStyle/>
        <a:p>
          <a:endParaRPr lang="en-US"/>
        </a:p>
      </dgm:t>
    </dgm:pt>
    <dgm:pt modelId="{DB7E5A6A-CC99-402E-959D-74E33B66CBAF}" type="sibTrans" cxnId="{048D2332-A61E-461E-A29E-CFBCA81A6B2A}">
      <dgm:prSet/>
      <dgm:spPr/>
      <dgm:t>
        <a:bodyPr/>
        <a:lstStyle/>
        <a:p>
          <a:endParaRPr lang="en-US"/>
        </a:p>
      </dgm:t>
    </dgm:pt>
    <dgm:pt modelId="{6E257659-CAA1-4287-959B-F71B2E9E401E}">
      <dgm:prSet/>
      <dgm:spPr/>
      <dgm:t>
        <a:bodyPr/>
        <a:lstStyle/>
        <a:p>
          <a:r>
            <a:rPr lang="en-US" dirty="0"/>
            <a:t>Enforcement </a:t>
          </a:r>
        </a:p>
      </dgm:t>
    </dgm:pt>
    <dgm:pt modelId="{7EC03754-62C5-4ABD-86BF-4DD0E095C49B}" type="parTrans" cxnId="{966CC8FE-3841-4D1D-B454-DC477D0E33E5}">
      <dgm:prSet/>
      <dgm:spPr/>
      <dgm:t>
        <a:bodyPr/>
        <a:lstStyle/>
        <a:p>
          <a:endParaRPr lang="en-US"/>
        </a:p>
      </dgm:t>
    </dgm:pt>
    <dgm:pt modelId="{7A02F8DF-4F99-4751-B9BB-7BD90F340FF8}" type="sibTrans" cxnId="{966CC8FE-3841-4D1D-B454-DC477D0E33E5}">
      <dgm:prSet/>
      <dgm:spPr/>
      <dgm:t>
        <a:bodyPr/>
        <a:lstStyle/>
        <a:p>
          <a:endParaRPr lang="en-US"/>
        </a:p>
      </dgm:t>
    </dgm:pt>
    <dgm:pt modelId="{58759C65-75E2-406D-B474-73B48A4C076D}" type="pres">
      <dgm:prSet presAssocID="{C106DA1E-4D36-41C7-B724-447FC7AE2293}" presName="linearFlow" presStyleCnt="0">
        <dgm:presLayoutVars>
          <dgm:dir/>
          <dgm:animLvl val="lvl"/>
          <dgm:resizeHandles val="exact"/>
        </dgm:presLayoutVars>
      </dgm:prSet>
      <dgm:spPr/>
    </dgm:pt>
    <dgm:pt modelId="{631914D6-1237-4D0F-A496-3C500A69C815}" type="pres">
      <dgm:prSet presAssocID="{E708700F-9231-4431-86E1-BD18930414BB}" presName="composite" presStyleCnt="0"/>
      <dgm:spPr/>
    </dgm:pt>
    <dgm:pt modelId="{7088072B-6934-46A5-91D5-84F3A204F8DF}" type="pres">
      <dgm:prSet presAssocID="{E708700F-9231-4431-86E1-BD18930414BB}" presName="parentText" presStyleLbl="alignNode1" presStyleIdx="0" presStyleCnt="14">
        <dgm:presLayoutVars>
          <dgm:chMax val="1"/>
          <dgm:bulletEnabled val="1"/>
        </dgm:presLayoutVars>
      </dgm:prSet>
      <dgm:spPr/>
    </dgm:pt>
    <dgm:pt modelId="{69A650C1-E050-40D9-9BD5-A50A9DE14B9C}" type="pres">
      <dgm:prSet presAssocID="{E708700F-9231-4431-86E1-BD18930414BB}" presName="descendantText" presStyleLbl="alignAcc1" presStyleIdx="0" presStyleCnt="14" custLinFactNeighborX="3380" custLinFactNeighborY="6369">
        <dgm:presLayoutVars>
          <dgm:bulletEnabled val="1"/>
        </dgm:presLayoutVars>
      </dgm:prSet>
      <dgm:spPr/>
    </dgm:pt>
    <dgm:pt modelId="{0B07A3F3-CE9E-49ED-B7B6-F24191A7E5B4}" type="pres">
      <dgm:prSet presAssocID="{C6678C9D-8A31-434B-9EE3-2FE247D6DF49}" presName="sp" presStyleCnt="0"/>
      <dgm:spPr/>
    </dgm:pt>
    <dgm:pt modelId="{10C2C377-6A3A-496A-BCDD-8C90FE964372}" type="pres">
      <dgm:prSet presAssocID="{13E4902A-AC83-4EBD-AC70-AEED055961ED}" presName="composite" presStyleCnt="0"/>
      <dgm:spPr/>
    </dgm:pt>
    <dgm:pt modelId="{6C797E29-DFCB-42BC-91C3-BF32BBEDE231}" type="pres">
      <dgm:prSet presAssocID="{13E4902A-AC83-4EBD-AC70-AEED055961ED}" presName="parentText" presStyleLbl="alignNode1" presStyleIdx="1" presStyleCnt="14">
        <dgm:presLayoutVars>
          <dgm:chMax val="1"/>
          <dgm:bulletEnabled val="1"/>
        </dgm:presLayoutVars>
      </dgm:prSet>
      <dgm:spPr/>
    </dgm:pt>
    <dgm:pt modelId="{090629D5-A202-401D-BCA0-BB06303A4519}" type="pres">
      <dgm:prSet presAssocID="{13E4902A-AC83-4EBD-AC70-AEED055961ED}" presName="descendantText" presStyleLbl="alignAcc1" presStyleIdx="1" presStyleCnt="14" custLinFactNeighborX="0">
        <dgm:presLayoutVars>
          <dgm:bulletEnabled val="1"/>
        </dgm:presLayoutVars>
      </dgm:prSet>
      <dgm:spPr/>
    </dgm:pt>
    <dgm:pt modelId="{7274707E-81D3-4862-8B04-49AB51BD2758}" type="pres">
      <dgm:prSet presAssocID="{C9326C66-97BF-4C25-9EC5-F57C5EF01FB7}" presName="sp" presStyleCnt="0"/>
      <dgm:spPr/>
    </dgm:pt>
    <dgm:pt modelId="{1DCEE5B4-84C5-4D4F-890C-E861FD5FCD10}" type="pres">
      <dgm:prSet presAssocID="{0DB2488F-F93D-4750-A0BD-7C6C98A510C3}" presName="composite" presStyleCnt="0"/>
      <dgm:spPr/>
    </dgm:pt>
    <dgm:pt modelId="{53BAF88F-0F32-4BA7-A350-70DDEB6B2D1B}" type="pres">
      <dgm:prSet presAssocID="{0DB2488F-F93D-4750-A0BD-7C6C98A510C3}" presName="parentText" presStyleLbl="alignNode1" presStyleIdx="2" presStyleCnt="14">
        <dgm:presLayoutVars>
          <dgm:chMax val="1"/>
          <dgm:bulletEnabled val="1"/>
        </dgm:presLayoutVars>
      </dgm:prSet>
      <dgm:spPr/>
    </dgm:pt>
    <dgm:pt modelId="{E209E1C1-AFDF-4A71-9BCF-A7707A637549}" type="pres">
      <dgm:prSet presAssocID="{0DB2488F-F93D-4750-A0BD-7C6C98A510C3}" presName="descendantText" presStyleLbl="alignAcc1" presStyleIdx="2" presStyleCnt="14" custLinFactNeighborX="0" custLinFactNeighborY="-8040">
        <dgm:presLayoutVars>
          <dgm:bulletEnabled val="1"/>
        </dgm:presLayoutVars>
      </dgm:prSet>
      <dgm:spPr/>
    </dgm:pt>
    <dgm:pt modelId="{78929461-B0B3-4CDF-B568-738052A29AE1}" type="pres">
      <dgm:prSet presAssocID="{9A46DB8B-6F24-4C65-88C1-4C67CA4E39C8}" presName="sp" presStyleCnt="0"/>
      <dgm:spPr/>
    </dgm:pt>
    <dgm:pt modelId="{7725859D-6DEF-42F8-9260-903E89409E2D}" type="pres">
      <dgm:prSet presAssocID="{AA730321-30FF-406D-AB16-6B62DB92D965}" presName="composite" presStyleCnt="0"/>
      <dgm:spPr/>
    </dgm:pt>
    <dgm:pt modelId="{455E598A-8AD1-45B3-A948-491CB5E15A06}" type="pres">
      <dgm:prSet presAssocID="{AA730321-30FF-406D-AB16-6B62DB92D965}" presName="parentText" presStyleLbl="alignNode1" presStyleIdx="3" presStyleCnt="14">
        <dgm:presLayoutVars>
          <dgm:chMax val="1"/>
          <dgm:bulletEnabled val="1"/>
        </dgm:presLayoutVars>
      </dgm:prSet>
      <dgm:spPr/>
    </dgm:pt>
    <dgm:pt modelId="{04D5586A-FC00-4E10-B26C-2A5ABE69C2F2}" type="pres">
      <dgm:prSet presAssocID="{AA730321-30FF-406D-AB16-6B62DB92D965}" presName="descendantText" presStyleLbl="alignAcc1" presStyleIdx="3" presStyleCnt="14">
        <dgm:presLayoutVars>
          <dgm:bulletEnabled val="1"/>
        </dgm:presLayoutVars>
      </dgm:prSet>
      <dgm:spPr/>
    </dgm:pt>
    <dgm:pt modelId="{39960C59-7DA9-4EAF-9844-B92080255C57}" type="pres">
      <dgm:prSet presAssocID="{F5005DB4-1556-4DDA-BE56-4D3FF3A1AD16}" presName="sp" presStyleCnt="0"/>
      <dgm:spPr/>
    </dgm:pt>
    <dgm:pt modelId="{15CABBE1-8C49-42FE-BE57-B25E728BA71A}" type="pres">
      <dgm:prSet presAssocID="{D472C232-06F2-412F-A9CA-74296407F073}" presName="composite" presStyleCnt="0"/>
      <dgm:spPr/>
    </dgm:pt>
    <dgm:pt modelId="{62F79537-2E2B-419B-8827-DB98CF0F76FE}" type="pres">
      <dgm:prSet presAssocID="{D472C232-06F2-412F-A9CA-74296407F073}" presName="parentText" presStyleLbl="alignNode1" presStyleIdx="4" presStyleCnt="14">
        <dgm:presLayoutVars>
          <dgm:chMax val="1"/>
          <dgm:bulletEnabled val="1"/>
        </dgm:presLayoutVars>
      </dgm:prSet>
      <dgm:spPr/>
    </dgm:pt>
    <dgm:pt modelId="{D03FB47C-7F7E-4FA7-8A14-831A7E80A1DF}" type="pres">
      <dgm:prSet presAssocID="{D472C232-06F2-412F-A9CA-74296407F073}" presName="descendantText" presStyleLbl="alignAcc1" presStyleIdx="4" presStyleCnt="14" custLinFactNeighborX="0" custLinFactNeighborY="0">
        <dgm:presLayoutVars>
          <dgm:bulletEnabled val="1"/>
        </dgm:presLayoutVars>
      </dgm:prSet>
      <dgm:spPr/>
    </dgm:pt>
    <dgm:pt modelId="{E47AFD47-FB33-490F-A22D-A2BB4C21226B}" type="pres">
      <dgm:prSet presAssocID="{F35BE412-D0AB-472E-8E93-62366611C91E}" presName="sp" presStyleCnt="0"/>
      <dgm:spPr/>
    </dgm:pt>
    <dgm:pt modelId="{E4047471-11ED-4EE7-96BE-B876B444900E}" type="pres">
      <dgm:prSet presAssocID="{F1D011DD-6D6D-410D-9AFA-C37237212FE2}" presName="composite" presStyleCnt="0"/>
      <dgm:spPr/>
    </dgm:pt>
    <dgm:pt modelId="{E8F9C324-EB44-4566-BA01-E3EC2449DFE8}" type="pres">
      <dgm:prSet presAssocID="{F1D011DD-6D6D-410D-9AFA-C37237212FE2}" presName="parentText" presStyleLbl="alignNode1" presStyleIdx="5" presStyleCnt="14">
        <dgm:presLayoutVars>
          <dgm:chMax val="1"/>
          <dgm:bulletEnabled val="1"/>
        </dgm:presLayoutVars>
      </dgm:prSet>
      <dgm:spPr/>
    </dgm:pt>
    <dgm:pt modelId="{A83D560E-F4BE-4C54-8E35-1A378C104EFD}" type="pres">
      <dgm:prSet presAssocID="{F1D011DD-6D6D-410D-9AFA-C37237212FE2}" presName="descendantText" presStyleLbl="alignAcc1" presStyleIdx="5" presStyleCnt="14">
        <dgm:presLayoutVars>
          <dgm:bulletEnabled val="1"/>
        </dgm:presLayoutVars>
      </dgm:prSet>
      <dgm:spPr/>
    </dgm:pt>
    <dgm:pt modelId="{84740CA7-B8C3-4A5C-B055-B8CE453A55B1}" type="pres">
      <dgm:prSet presAssocID="{DA978DE6-5D4A-4547-80EC-D8C71D563EFB}" presName="sp" presStyleCnt="0"/>
      <dgm:spPr/>
    </dgm:pt>
    <dgm:pt modelId="{DE1B75F6-CCCD-4624-95E8-628B4AD9EDF5}" type="pres">
      <dgm:prSet presAssocID="{F9366CD6-9A53-40B1-9C63-59AC9761F6BB}" presName="composite" presStyleCnt="0"/>
      <dgm:spPr/>
    </dgm:pt>
    <dgm:pt modelId="{7598652F-2B99-4EF7-8611-00D5F24C10E2}" type="pres">
      <dgm:prSet presAssocID="{F9366CD6-9A53-40B1-9C63-59AC9761F6BB}" presName="parentText" presStyleLbl="alignNode1" presStyleIdx="6" presStyleCnt="14">
        <dgm:presLayoutVars>
          <dgm:chMax val="1"/>
          <dgm:bulletEnabled val="1"/>
        </dgm:presLayoutVars>
      </dgm:prSet>
      <dgm:spPr/>
    </dgm:pt>
    <dgm:pt modelId="{44988285-D9F3-4C65-9C85-525EED5ECA6A}" type="pres">
      <dgm:prSet presAssocID="{F9366CD6-9A53-40B1-9C63-59AC9761F6BB}" presName="descendantText" presStyleLbl="alignAcc1" presStyleIdx="6" presStyleCnt="14">
        <dgm:presLayoutVars>
          <dgm:bulletEnabled val="1"/>
        </dgm:presLayoutVars>
      </dgm:prSet>
      <dgm:spPr/>
    </dgm:pt>
    <dgm:pt modelId="{802CE0E2-46AA-4F59-B0F6-53D177151DB0}" type="pres">
      <dgm:prSet presAssocID="{60C40EA1-FFE1-479E-9E96-4729288CFA74}" presName="sp" presStyleCnt="0"/>
      <dgm:spPr/>
    </dgm:pt>
    <dgm:pt modelId="{0C3FF181-E166-4AFF-8460-887FFE8645F2}" type="pres">
      <dgm:prSet presAssocID="{259FA002-95BC-48A7-AF42-6E97CF4AF83C}" presName="composite" presStyleCnt="0"/>
      <dgm:spPr/>
    </dgm:pt>
    <dgm:pt modelId="{6264DE64-0E8B-4A57-BD72-89719A5E893C}" type="pres">
      <dgm:prSet presAssocID="{259FA002-95BC-48A7-AF42-6E97CF4AF83C}" presName="parentText" presStyleLbl="alignNode1" presStyleIdx="7" presStyleCnt="14">
        <dgm:presLayoutVars>
          <dgm:chMax val="1"/>
          <dgm:bulletEnabled val="1"/>
        </dgm:presLayoutVars>
      </dgm:prSet>
      <dgm:spPr/>
    </dgm:pt>
    <dgm:pt modelId="{4BD16688-6B9E-4161-AD9B-1141D957002B}" type="pres">
      <dgm:prSet presAssocID="{259FA002-95BC-48A7-AF42-6E97CF4AF83C}" presName="descendantText" presStyleLbl="alignAcc1" presStyleIdx="7" presStyleCnt="14" custLinFactNeighborX="1804" custLinFactNeighborY="0">
        <dgm:presLayoutVars>
          <dgm:bulletEnabled val="1"/>
        </dgm:presLayoutVars>
      </dgm:prSet>
      <dgm:spPr/>
    </dgm:pt>
    <dgm:pt modelId="{60B94012-DACE-4F08-A50C-364CAEA349BD}" type="pres">
      <dgm:prSet presAssocID="{7ED554F4-7853-4C50-9031-691596B1C0D2}" presName="sp" presStyleCnt="0"/>
      <dgm:spPr/>
    </dgm:pt>
    <dgm:pt modelId="{C8E0FCBD-C057-4FC7-950F-FEBC4D8C4B75}" type="pres">
      <dgm:prSet presAssocID="{D31E3CDB-4E96-4D4C-B798-D8383AF03597}" presName="composite" presStyleCnt="0"/>
      <dgm:spPr/>
    </dgm:pt>
    <dgm:pt modelId="{A6F57CCC-2427-40B2-966A-4C3A7EBB4741}" type="pres">
      <dgm:prSet presAssocID="{D31E3CDB-4E96-4D4C-B798-D8383AF03597}" presName="parentText" presStyleLbl="alignNode1" presStyleIdx="8" presStyleCnt="14">
        <dgm:presLayoutVars>
          <dgm:chMax val="1"/>
          <dgm:bulletEnabled val="1"/>
        </dgm:presLayoutVars>
      </dgm:prSet>
      <dgm:spPr/>
    </dgm:pt>
    <dgm:pt modelId="{138C785C-968C-4092-A30B-05404625774E}" type="pres">
      <dgm:prSet presAssocID="{D31E3CDB-4E96-4D4C-B798-D8383AF03597}" presName="descendantText" presStyleLbl="alignAcc1" presStyleIdx="8" presStyleCnt="14" custLinFactNeighborY="0">
        <dgm:presLayoutVars>
          <dgm:bulletEnabled val="1"/>
        </dgm:presLayoutVars>
      </dgm:prSet>
      <dgm:spPr/>
    </dgm:pt>
    <dgm:pt modelId="{809D2DF0-1890-45A3-B083-895292E02355}" type="pres">
      <dgm:prSet presAssocID="{5C27B65E-9E80-4097-A565-6302E538C3C0}" presName="sp" presStyleCnt="0"/>
      <dgm:spPr/>
    </dgm:pt>
    <dgm:pt modelId="{0E3E2E18-D5F2-4788-878A-73C2605E2EDA}" type="pres">
      <dgm:prSet presAssocID="{270E4127-4886-43D5-B5F8-B563612EEC75}" presName="composite" presStyleCnt="0"/>
      <dgm:spPr/>
    </dgm:pt>
    <dgm:pt modelId="{326D6F19-CD3D-4253-949D-4E286BB6298E}" type="pres">
      <dgm:prSet presAssocID="{270E4127-4886-43D5-B5F8-B563612EEC75}" presName="parentText" presStyleLbl="alignNode1" presStyleIdx="9" presStyleCnt="14">
        <dgm:presLayoutVars>
          <dgm:chMax val="1"/>
          <dgm:bulletEnabled val="1"/>
        </dgm:presLayoutVars>
      </dgm:prSet>
      <dgm:spPr/>
    </dgm:pt>
    <dgm:pt modelId="{4522B264-7DE7-492F-81C0-AF81EDEE6466}" type="pres">
      <dgm:prSet presAssocID="{270E4127-4886-43D5-B5F8-B563612EEC75}" presName="descendantText" presStyleLbl="alignAcc1" presStyleIdx="9" presStyleCnt="14">
        <dgm:presLayoutVars>
          <dgm:bulletEnabled val="1"/>
        </dgm:presLayoutVars>
      </dgm:prSet>
      <dgm:spPr/>
    </dgm:pt>
    <dgm:pt modelId="{265CC4BC-A999-4174-AAF2-F9D3AD547607}" type="pres">
      <dgm:prSet presAssocID="{A0729DCF-E689-4DE7-83B5-B9201F8F6E05}" presName="sp" presStyleCnt="0"/>
      <dgm:spPr/>
    </dgm:pt>
    <dgm:pt modelId="{CD62A8E3-873F-4B08-9C76-1E7D37E76A93}" type="pres">
      <dgm:prSet presAssocID="{3ACEAE66-77EC-4AB0-A507-9CCDFF93C56E}" presName="composite" presStyleCnt="0"/>
      <dgm:spPr/>
    </dgm:pt>
    <dgm:pt modelId="{D7173F22-4D9D-42A9-8B2B-EB7A26D77856}" type="pres">
      <dgm:prSet presAssocID="{3ACEAE66-77EC-4AB0-A507-9CCDFF93C56E}" presName="parentText" presStyleLbl="alignNode1" presStyleIdx="10" presStyleCnt="14">
        <dgm:presLayoutVars>
          <dgm:chMax val="1"/>
          <dgm:bulletEnabled val="1"/>
        </dgm:presLayoutVars>
      </dgm:prSet>
      <dgm:spPr/>
    </dgm:pt>
    <dgm:pt modelId="{E43AE56E-22A6-43E6-A0A2-2C34D803DC01}" type="pres">
      <dgm:prSet presAssocID="{3ACEAE66-77EC-4AB0-A507-9CCDFF93C56E}" presName="descendantText" presStyleLbl="alignAcc1" presStyleIdx="10" presStyleCnt="14" custLinFactNeighborY="0">
        <dgm:presLayoutVars>
          <dgm:bulletEnabled val="1"/>
        </dgm:presLayoutVars>
      </dgm:prSet>
      <dgm:spPr/>
    </dgm:pt>
    <dgm:pt modelId="{0BA538AF-5FA8-428F-B20B-A724420A4727}" type="pres">
      <dgm:prSet presAssocID="{35B45E57-C9B6-4C2A-AA77-CF4F9BDEFDFC}" presName="sp" presStyleCnt="0"/>
      <dgm:spPr/>
    </dgm:pt>
    <dgm:pt modelId="{08CC4C87-B4D1-4C7B-8A71-7B825A758207}" type="pres">
      <dgm:prSet presAssocID="{81EC4042-DBF0-49E0-9500-C39CEBA9AEAC}" presName="composite" presStyleCnt="0"/>
      <dgm:spPr/>
    </dgm:pt>
    <dgm:pt modelId="{09ECB0B9-F0D5-4C22-8521-38CA69C14200}" type="pres">
      <dgm:prSet presAssocID="{81EC4042-DBF0-49E0-9500-C39CEBA9AEAC}" presName="parentText" presStyleLbl="alignNode1" presStyleIdx="11" presStyleCnt="14">
        <dgm:presLayoutVars>
          <dgm:chMax val="1"/>
          <dgm:bulletEnabled val="1"/>
        </dgm:presLayoutVars>
      </dgm:prSet>
      <dgm:spPr/>
    </dgm:pt>
    <dgm:pt modelId="{88E9C8C4-82A2-499C-A1A9-200F9DD8C1E3}" type="pres">
      <dgm:prSet presAssocID="{81EC4042-DBF0-49E0-9500-C39CEBA9AEAC}" presName="descendantText" presStyleLbl="alignAcc1" presStyleIdx="11" presStyleCnt="14" custLinFactNeighborY="0">
        <dgm:presLayoutVars>
          <dgm:bulletEnabled val="1"/>
        </dgm:presLayoutVars>
      </dgm:prSet>
      <dgm:spPr/>
    </dgm:pt>
    <dgm:pt modelId="{BA37E0D0-13E2-47DA-9CEA-D39BB5ACEFA8}" type="pres">
      <dgm:prSet presAssocID="{E4283BB3-935E-4ADB-B3E5-786701BC3F6A}" presName="sp" presStyleCnt="0"/>
      <dgm:spPr/>
    </dgm:pt>
    <dgm:pt modelId="{3732C101-5161-4325-B522-C404E7A5AB99}" type="pres">
      <dgm:prSet presAssocID="{C205C67B-7F11-4F1A-B2D2-A521EC18B97A}" presName="composite" presStyleCnt="0"/>
      <dgm:spPr/>
    </dgm:pt>
    <dgm:pt modelId="{1B247F6F-6F5C-4B77-9B62-AF9775105A69}" type="pres">
      <dgm:prSet presAssocID="{C205C67B-7F11-4F1A-B2D2-A521EC18B97A}" presName="parentText" presStyleLbl="alignNode1" presStyleIdx="12" presStyleCnt="14">
        <dgm:presLayoutVars>
          <dgm:chMax val="1"/>
          <dgm:bulletEnabled val="1"/>
        </dgm:presLayoutVars>
      </dgm:prSet>
      <dgm:spPr/>
    </dgm:pt>
    <dgm:pt modelId="{A4425899-5411-42B4-BE03-1EA54985AA3F}" type="pres">
      <dgm:prSet presAssocID="{C205C67B-7F11-4F1A-B2D2-A521EC18B97A}" presName="descendantText" presStyleLbl="alignAcc1" presStyleIdx="12" presStyleCnt="14">
        <dgm:presLayoutVars>
          <dgm:bulletEnabled val="1"/>
        </dgm:presLayoutVars>
      </dgm:prSet>
      <dgm:spPr/>
    </dgm:pt>
    <dgm:pt modelId="{F35FC721-8AF2-4569-A81C-74E7C12470E7}" type="pres">
      <dgm:prSet presAssocID="{80436B48-1C69-42D6-A9F0-D271F40AE296}" presName="sp" presStyleCnt="0"/>
      <dgm:spPr/>
    </dgm:pt>
    <dgm:pt modelId="{6ABF47DC-E481-41D1-AAB0-42F7173319A4}" type="pres">
      <dgm:prSet presAssocID="{37B574E4-48B7-4A01-A8ED-7DB2CE0A2AE4}" presName="composite" presStyleCnt="0"/>
      <dgm:spPr/>
    </dgm:pt>
    <dgm:pt modelId="{408C130B-7B94-4A3C-81EB-4B4D07FD6094}" type="pres">
      <dgm:prSet presAssocID="{37B574E4-48B7-4A01-A8ED-7DB2CE0A2AE4}" presName="parentText" presStyleLbl="alignNode1" presStyleIdx="13" presStyleCnt="14">
        <dgm:presLayoutVars>
          <dgm:chMax val="1"/>
          <dgm:bulletEnabled val="1"/>
        </dgm:presLayoutVars>
      </dgm:prSet>
      <dgm:spPr/>
    </dgm:pt>
    <dgm:pt modelId="{7950A54E-AF85-471C-B6D1-51BA0CF37D67}" type="pres">
      <dgm:prSet presAssocID="{37B574E4-48B7-4A01-A8ED-7DB2CE0A2AE4}" presName="descendantText" presStyleLbl="alignAcc1" presStyleIdx="13" presStyleCnt="14" custLinFactNeighborY="0">
        <dgm:presLayoutVars>
          <dgm:bulletEnabled val="1"/>
        </dgm:presLayoutVars>
      </dgm:prSet>
      <dgm:spPr/>
    </dgm:pt>
  </dgm:ptLst>
  <dgm:cxnLst>
    <dgm:cxn modelId="{61370401-F1FE-4807-A077-7BFA2D0F3CB5}" type="presOf" srcId="{F1D011DD-6D6D-410D-9AFA-C37237212FE2}" destId="{E8F9C324-EB44-4566-BA01-E3EC2449DFE8}" srcOrd="0" destOrd="0" presId="urn:microsoft.com/office/officeart/2005/8/layout/chevron2"/>
    <dgm:cxn modelId="{872F7F03-21FA-4B59-95F3-9EA6EC8E9FDB}" srcId="{F9366CD6-9A53-40B1-9C63-59AC9761F6BB}" destId="{8B04DD75-C58F-423A-872A-D946448EEF4B}" srcOrd="0" destOrd="0" parTransId="{7AF58C9B-F6BE-4DA5-9573-8C335F518830}" sibTransId="{671F2048-90AF-43EF-B769-B4A22ADEF1A0}"/>
    <dgm:cxn modelId="{E767FD03-FD28-4252-8FED-8A9DB80BDCD9}" type="presOf" srcId="{81EC4042-DBF0-49E0-9500-C39CEBA9AEAC}" destId="{09ECB0B9-F0D5-4C22-8521-38CA69C14200}" srcOrd="0" destOrd="0" presId="urn:microsoft.com/office/officeart/2005/8/layout/chevron2"/>
    <dgm:cxn modelId="{67CFA508-ECC5-4328-A00B-F0F477B42012}" type="presOf" srcId="{8B04DD75-C58F-423A-872A-D946448EEF4B}" destId="{44988285-D9F3-4C65-9C85-525EED5ECA6A}" srcOrd="0" destOrd="0" presId="urn:microsoft.com/office/officeart/2005/8/layout/chevron2"/>
    <dgm:cxn modelId="{E6ACB10B-2674-4204-883E-B34FFE3F5ED3}" type="presOf" srcId="{37B574E4-48B7-4A01-A8ED-7DB2CE0A2AE4}" destId="{408C130B-7B94-4A3C-81EB-4B4D07FD6094}" srcOrd="0" destOrd="0" presId="urn:microsoft.com/office/officeart/2005/8/layout/chevron2"/>
    <dgm:cxn modelId="{A6CFAC0D-509F-431B-A2E7-3DCFF536C75A}" srcId="{0DB2488F-F93D-4750-A0BD-7C6C98A510C3}" destId="{1FD4F97F-B9A2-4814-845F-11CCAA7F201A}" srcOrd="0" destOrd="0" parTransId="{4696F95B-9E87-4C82-9ACF-C0E074873392}" sibTransId="{4FBB9CA4-09C7-4BD6-A34B-70F3D28D2826}"/>
    <dgm:cxn modelId="{1D9F8210-F310-48D8-955E-9355BA3F2E6A}" type="presOf" srcId="{178DC676-B29B-4555-97FE-3D45B034CF9E}" destId="{88E9C8C4-82A2-499C-A1A9-200F9DD8C1E3}" srcOrd="0" destOrd="0" presId="urn:microsoft.com/office/officeart/2005/8/layout/chevron2"/>
    <dgm:cxn modelId="{62605617-7B30-4089-BD6B-C960A4532AC1}" type="presOf" srcId="{D472C232-06F2-412F-A9CA-74296407F073}" destId="{62F79537-2E2B-419B-8827-DB98CF0F76FE}" srcOrd="0" destOrd="0" presId="urn:microsoft.com/office/officeart/2005/8/layout/chevron2"/>
    <dgm:cxn modelId="{58E13218-0DF5-4012-848A-24C4B8DED10F}" srcId="{259FA002-95BC-48A7-AF42-6E97CF4AF83C}" destId="{9DB66E7F-F7B1-4C42-A8B4-616746551CA5}" srcOrd="0" destOrd="0" parTransId="{8CD312C1-7D6C-4A73-AB66-D4863004C09E}" sibTransId="{9C804EED-371F-48F0-BBB4-04930582E260}"/>
    <dgm:cxn modelId="{B7C17D1F-20FB-4520-9BB0-5048F5ED4A97}" type="presOf" srcId="{0DB2488F-F93D-4750-A0BD-7C6C98A510C3}" destId="{53BAF88F-0F32-4BA7-A350-70DDEB6B2D1B}" srcOrd="0" destOrd="0" presId="urn:microsoft.com/office/officeart/2005/8/layout/chevron2"/>
    <dgm:cxn modelId="{607C2F24-2EB1-4CCC-B11F-FD5DF258521F}" srcId="{C106DA1E-4D36-41C7-B724-447FC7AE2293}" destId="{D31E3CDB-4E96-4D4C-B798-D8383AF03597}" srcOrd="8" destOrd="0" parTransId="{73270CF5-36F7-4649-940A-1708477D51D0}" sibTransId="{5C27B65E-9E80-4097-A565-6302E538C3C0}"/>
    <dgm:cxn modelId="{B9BFE22C-18F5-4CA3-B0F5-832A8339EE71}" srcId="{E708700F-9231-4431-86E1-BD18930414BB}" destId="{FB5685D8-99BA-4FB3-A525-07AD7AB5772D}" srcOrd="0" destOrd="0" parTransId="{3EC0130C-7C5A-4C95-9C6B-EDEAFFBD72BD}" sibTransId="{318C1049-56FA-4E20-BDE7-B2EFD87A7EE0}"/>
    <dgm:cxn modelId="{048D2332-A61E-461E-A29E-CFBCA81A6B2A}" srcId="{C205C67B-7F11-4F1A-B2D2-A521EC18B97A}" destId="{C51FEB7A-C3D0-4303-8825-82D8D9A62992}" srcOrd="0" destOrd="0" parTransId="{5C1132C3-2881-4A03-8714-D2EB09447AB4}" sibTransId="{DB7E5A6A-CC99-402E-959D-74E33B66CBAF}"/>
    <dgm:cxn modelId="{0E29A45F-9E28-41AE-95A2-1E0B77DBDB6F}" srcId="{13E4902A-AC83-4EBD-AC70-AEED055961ED}" destId="{000563AD-9F60-4236-AA90-4A285026DCA3}" srcOrd="0" destOrd="0" parTransId="{B1317E40-5271-45A7-99BB-7A8A733B661F}" sibTransId="{20A4FCAC-E85D-4E0A-B9C2-60B6A1683F1C}"/>
    <dgm:cxn modelId="{40773165-6819-48AE-8D8B-F4979F607530}" type="presOf" srcId="{259FA002-95BC-48A7-AF42-6E97CF4AF83C}" destId="{6264DE64-0E8B-4A57-BD72-89719A5E893C}" srcOrd="0" destOrd="0" presId="urn:microsoft.com/office/officeart/2005/8/layout/chevron2"/>
    <dgm:cxn modelId="{E2536166-5268-4669-9494-25844061987E}" type="presOf" srcId="{AA730321-30FF-406D-AB16-6B62DB92D965}" destId="{455E598A-8AD1-45B3-A948-491CB5E15A06}" srcOrd="0" destOrd="0" presId="urn:microsoft.com/office/officeart/2005/8/layout/chevron2"/>
    <dgm:cxn modelId="{9A296746-C5BB-4007-9598-2084F7A4B249}" type="presOf" srcId="{000563AD-9F60-4236-AA90-4A285026DCA3}" destId="{090629D5-A202-401D-BCA0-BB06303A4519}" srcOrd="0" destOrd="0" presId="urn:microsoft.com/office/officeart/2005/8/layout/chevron2"/>
    <dgm:cxn modelId="{FF41E56A-3BC0-42AB-9706-3A194AE051F8}" type="presOf" srcId="{F9366CD6-9A53-40B1-9C63-59AC9761F6BB}" destId="{7598652F-2B99-4EF7-8611-00D5F24C10E2}" srcOrd="0" destOrd="0" presId="urn:microsoft.com/office/officeart/2005/8/layout/chevron2"/>
    <dgm:cxn modelId="{C986446C-AB6E-4F69-AB3D-43B6CC1942E2}" srcId="{C106DA1E-4D36-41C7-B724-447FC7AE2293}" destId="{F9366CD6-9A53-40B1-9C63-59AC9761F6BB}" srcOrd="6" destOrd="0" parTransId="{B255A1F9-1083-435B-A3A3-42568C841F28}" sibTransId="{60C40EA1-FFE1-479E-9E96-4729288CFA74}"/>
    <dgm:cxn modelId="{E31BD856-3E53-4AAF-B87A-CA560AAB2D48}" srcId="{C106DA1E-4D36-41C7-B724-447FC7AE2293}" destId="{AA730321-30FF-406D-AB16-6B62DB92D965}" srcOrd="3" destOrd="0" parTransId="{8FD7D079-099E-42D3-B479-EFDEECF47722}" sibTransId="{F5005DB4-1556-4DDA-BE56-4D3FF3A1AD16}"/>
    <dgm:cxn modelId="{FA778057-0EE6-42B3-AC4D-2466C263B13F}" type="presOf" srcId="{D31E3CDB-4E96-4D4C-B798-D8383AF03597}" destId="{A6F57CCC-2427-40B2-966A-4C3A7EBB4741}" srcOrd="0" destOrd="0" presId="urn:microsoft.com/office/officeart/2005/8/layout/chevron2"/>
    <dgm:cxn modelId="{EA089A57-B815-4377-B1C9-A27FAF385FAD}" srcId="{270E4127-4886-43D5-B5F8-B563612EEC75}" destId="{EBBB1E19-DF61-41DE-A6C7-756BECB6E5B9}" srcOrd="0" destOrd="0" parTransId="{C30F4470-496C-4D73-BB5F-35B9B15A3A89}" sibTransId="{FD9621CE-60F9-452C-9ED6-F2EAFFE86249}"/>
    <dgm:cxn modelId="{193E7978-D43B-4638-8A70-FB3EEB7286B3}" type="presOf" srcId="{E708700F-9231-4431-86E1-BD18930414BB}" destId="{7088072B-6934-46A5-91D5-84F3A204F8DF}" srcOrd="0" destOrd="0" presId="urn:microsoft.com/office/officeart/2005/8/layout/chevron2"/>
    <dgm:cxn modelId="{2329625A-3F00-46CC-8F48-71BE755DCC25}" type="presOf" srcId="{3ACEAE66-77EC-4AB0-A507-9CCDFF93C56E}" destId="{D7173F22-4D9D-42A9-8B2B-EB7A26D77856}" srcOrd="0" destOrd="0" presId="urn:microsoft.com/office/officeart/2005/8/layout/chevron2"/>
    <dgm:cxn modelId="{E995967C-0DA7-4BFA-AA74-9DC19B0AD46A}" srcId="{3ACEAE66-77EC-4AB0-A507-9CCDFF93C56E}" destId="{712115D5-3C77-4F8A-9A39-42AA02624E40}" srcOrd="0" destOrd="0" parTransId="{AE61CA87-DFD2-41C0-B56A-6F2D2C763242}" sibTransId="{6D878E02-9F6D-421D-964E-8916C991E2CA}"/>
    <dgm:cxn modelId="{5DCDF17D-5191-4A7D-A7A9-32D38F228F50}" type="presOf" srcId="{481908F4-56B0-444F-91E1-6870BD67A658}" destId="{138C785C-968C-4092-A30B-05404625774E}" srcOrd="0" destOrd="0" presId="urn:microsoft.com/office/officeart/2005/8/layout/chevron2"/>
    <dgm:cxn modelId="{49006489-1B42-4FC4-83CC-A283E7AEA682}" srcId="{C106DA1E-4D36-41C7-B724-447FC7AE2293}" destId="{13E4902A-AC83-4EBD-AC70-AEED055961ED}" srcOrd="1" destOrd="0" parTransId="{BE22963B-745A-4BB6-BAB2-296F1C9E1016}" sibTransId="{C9326C66-97BF-4C25-9EC5-F57C5EF01FB7}"/>
    <dgm:cxn modelId="{EDECDD8A-D6D4-4149-95DC-9243A390683D}" srcId="{C106DA1E-4D36-41C7-B724-447FC7AE2293}" destId="{3ACEAE66-77EC-4AB0-A507-9CCDFF93C56E}" srcOrd="10" destOrd="0" parTransId="{EC240644-FC19-4152-A883-39D1FCE96976}" sibTransId="{35B45E57-C9B6-4C2A-AA77-CF4F9BDEFDFC}"/>
    <dgm:cxn modelId="{D47A3391-C1ED-49DA-A2A8-42052461F86A}" srcId="{81EC4042-DBF0-49E0-9500-C39CEBA9AEAC}" destId="{178DC676-B29B-4555-97FE-3D45B034CF9E}" srcOrd="0" destOrd="0" parTransId="{CF3E1BF4-F628-4874-9D0A-DB9BCF908D12}" sibTransId="{C71CD5F4-7D2D-4F9E-980C-274A8589898B}"/>
    <dgm:cxn modelId="{2D134B93-9F08-4359-BE7A-5E3FFC7FF81A}" srcId="{D472C232-06F2-412F-A9CA-74296407F073}" destId="{B1743F39-EBF0-4B12-B68F-1FF3C3CA6EB1}" srcOrd="0" destOrd="0" parTransId="{115FF2D2-D665-4B4A-8E34-76D2176AEB4E}" sibTransId="{FE0F05CB-A30A-4BE8-8F3D-01EE646FC68B}"/>
    <dgm:cxn modelId="{F4E01696-04D9-46D1-B82D-7880A6836D4D}" srcId="{C106DA1E-4D36-41C7-B724-447FC7AE2293}" destId="{270E4127-4886-43D5-B5F8-B563612EEC75}" srcOrd="9" destOrd="0" parTransId="{7C0FB401-4DC7-43C6-BEA5-A84B2E121145}" sibTransId="{A0729DCF-E689-4DE7-83B5-B9201F8F6E05}"/>
    <dgm:cxn modelId="{409F2096-A4D5-4470-AC61-73BAA5DCEED0}" srcId="{C106DA1E-4D36-41C7-B724-447FC7AE2293}" destId="{D472C232-06F2-412F-A9CA-74296407F073}" srcOrd="4" destOrd="0" parTransId="{3975C80E-FBDF-4AA2-8515-6B3835AF931B}" sibTransId="{F35BE412-D0AB-472E-8E93-62366611C91E}"/>
    <dgm:cxn modelId="{6BF25397-2C4B-4265-BFC1-967A9E1AAA62}" srcId="{C106DA1E-4D36-41C7-B724-447FC7AE2293}" destId="{F1D011DD-6D6D-410D-9AFA-C37237212FE2}" srcOrd="5" destOrd="0" parTransId="{9D3266BF-00E4-46A2-9AC0-21288E011564}" sibTransId="{DA978DE6-5D4A-4547-80EC-D8C71D563EFB}"/>
    <dgm:cxn modelId="{2D1F7599-881C-496D-A974-3DBFFEA5E4BC}" type="presOf" srcId="{13E4902A-AC83-4EBD-AC70-AEED055961ED}" destId="{6C797E29-DFCB-42BC-91C3-BF32BBEDE231}" srcOrd="0" destOrd="0" presId="urn:microsoft.com/office/officeart/2005/8/layout/chevron2"/>
    <dgm:cxn modelId="{0371319C-3296-4814-8463-5BFD05988110}" type="presOf" srcId="{C106DA1E-4D36-41C7-B724-447FC7AE2293}" destId="{58759C65-75E2-406D-B474-73B48A4C076D}" srcOrd="0" destOrd="0" presId="urn:microsoft.com/office/officeart/2005/8/layout/chevron2"/>
    <dgm:cxn modelId="{AF953B9C-6A56-4A0D-8A80-5B7EE7D81725}" type="presOf" srcId="{C205C67B-7F11-4F1A-B2D2-A521EC18B97A}" destId="{1B247F6F-6F5C-4B77-9B62-AF9775105A69}" srcOrd="0" destOrd="0" presId="urn:microsoft.com/office/officeart/2005/8/layout/chevron2"/>
    <dgm:cxn modelId="{9CAB48A6-ED5F-4F74-B115-B46FCD69C8AF}" srcId="{F1D011DD-6D6D-410D-9AFA-C37237212FE2}" destId="{AF0080AE-7AC2-4F50-9B9B-44C3D32AF642}" srcOrd="0" destOrd="0" parTransId="{DABCB6B4-6184-42F8-BF23-6A0B1A1464DC}" sibTransId="{1DB7267A-EFB7-48DC-950C-4A384D42D06A}"/>
    <dgm:cxn modelId="{33713EA9-9800-47D6-A303-FB86051EB787}" srcId="{C106DA1E-4D36-41C7-B724-447FC7AE2293}" destId="{37B574E4-48B7-4A01-A8ED-7DB2CE0A2AE4}" srcOrd="13" destOrd="0" parTransId="{3779167F-0206-4501-AE1F-6069E7D80221}" sibTransId="{3811B917-CF5E-44E3-B53E-948C23F843B3}"/>
    <dgm:cxn modelId="{5BB4B2AE-56A4-40C4-B913-4FD7C0EE72A3}" type="presOf" srcId="{AF0080AE-7AC2-4F50-9B9B-44C3D32AF642}" destId="{A83D560E-F4BE-4C54-8E35-1A378C104EFD}" srcOrd="0" destOrd="0" presId="urn:microsoft.com/office/officeart/2005/8/layout/chevron2"/>
    <dgm:cxn modelId="{EB562EC1-FF77-4C3B-B845-D806F24963A3}" type="presOf" srcId="{6E257659-CAA1-4287-959B-F71B2E9E401E}" destId="{7950A54E-AF85-471C-B6D1-51BA0CF37D67}" srcOrd="0" destOrd="0" presId="urn:microsoft.com/office/officeart/2005/8/layout/chevron2"/>
    <dgm:cxn modelId="{5A04BCC3-B398-4089-BAD1-4A8CA03C5F34}" type="presOf" srcId="{9DB66E7F-F7B1-4C42-A8B4-616746551CA5}" destId="{4BD16688-6B9E-4161-AD9B-1141D957002B}" srcOrd="0" destOrd="0" presId="urn:microsoft.com/office/officeart/2005/8/layout/chevron2"/>
    <dgm:cxn modelId="{1F7280C8-43F6-48FD-A7CE-C3BE7498C0E5}" type="presOf" srcId="{3EB6D5FD-E47A-4030-A392-47655A0C11F8}" destId="{04D5586A-FC00-4E10-B26C-2A5ABE69C2F2}" srcOrd="0" destOrd="0" presId="urn:microsoft.com/office/officeart/2005/8/layout/chevron2"/>
    <dgm:cxn modelId="{C6B08ECB-2706-49EF-B166-413A800915F2}" type="presOf" srcId="{1FD4F97F-B9A2-4814-845F-11CCAA7F201A}" destId="{E209E1C1-AFDF-4A71-9BCF-A7707A637549}" srcOrd="0" destOrd="0" presId="urn:microsoft.com/office/officeart/2005/8/layout/chevron2"/>
    <dgm:cxn modelId="{6CC61ED0-6115-426C-8F82-7BE2C6E6F4AA}" type="presOf" srcId="{270E4127-4886-43D5-B5F8-B563612EEC75}" destId="{326D6F19-CD3D-4253-949D-4E286BB6298E}" srcOrd="0" destOrd="0" presId="urn:microsoft.com/office/officeart/2005/8/layout/chevron2"/>
    <dgm:cxn modelId="{7A1042D5-2FC5-4438-81A6-82438BB2AFBD}" srcId="{C106DA1E-4D36-41C7-B724-447FC7AE2293}" destId="{259FA002-95BC-48A7-AF42-6E97CF4AF83C}" srcOrd="7" destOrd="0" parTransId="{351D554C-1128-4564-9160-1AE4DA1D910C}" sibTransId="{7ED554F4-7853-4C50-9031-691596B1C0D2}"/>
    <dgm:cxn modelId="{67875DD8-DD98-426A-B4A1-8F3321965F48}" srcId="{AA730321-30FF-406D-AB16-6B62DB92D965}" destId="{3EB6D5FD-E47A-4030-A392-47655A0C11F8}" srcOrd="0" destOrd="0" parTransId="{CAAAC507-63AE-489A-8173-546B657F8BC0}" sibTransId="{F17B4AB7-D14D-4EC8-86DC-EA1A6250DE23}"/>
    <dgm:cxn modelId="{FFDAEAD8-23A1-4E7B-B127-73CC6EB8F281}" type="presOf" srcId="{B1743F39-EBF0-4B12-B68F-1FF3C3CA6EB1}" destId="{D03FB47C-7F7E-4FA7-8A14-831A7E80A1DF}" srcOrd="0" destOrd="0" presId="urn:microsoft.com/office/officeart/2005/8/layout/chevron2"/>
    <dgm:cxn modelId="{E6A544DB-5022-4023-AAF3-DC1EC1464928}" srcId="{C106DA1E-4D36-41C7-B724-447FC7AE2293}" destId="{0DB2488F-F93D-4750-A0BD-7C6C98A510C3}" srcOrd="2" destOrd="0" parTransId="{B74F40F6-72E9-4284-8099-9301A7372877}" sibTransId="{9A46DB8B-6F24-4C65-88C1-4C67CA4E39C8}"/>
    <dgm:cxn modelId="{06E1E6DC-1B1B-449E-B159-8F0564F9CA4C}" srcId="{D31E3CDB-4E96-4D4C-B798-D8383AF03597}" destId="{481908F4-56B0-444F-91E1-6870BD67A658}" srcOrd="0" destOrd="0" parTransId="{D7399F77-5DEE-4514-9222-F00DFF706A37}" sibTransId="{F6278A61-AC8A-4B2A-A3EC-E613A202B879}"/>
    <dgm:cxn modelId="{B0DA29DD-CE05-439F-A31B-4A9B070D95D7}" srcId="{C106DA1E-4D36-41C7-B724-447FC7AE2293}" destId="{E708700F-9231-4431-86E1-BD18930414BB}" srcOrd="0" destOrd="0" parTransId="{EFF59D60-4688-4D2A-B3FA-D181381F6690}" sibTransId="{C6678C9D-8A31-434B-9EE3-2FE247D6DF49}"/>
    <dgm:cxn modelId="{92C89DE9-A20E-4BE3-A864-4545CCA4D818}" type="presOf" srcId="{C51FEB7A-C3D0-4303-8825-82D8D9A62992}" destId="{A4425899-5411-42B4-BE03-1EA54985AA3F}" srcOrd="0" destOrd="0" presId="urn:microsoft.com/office/officeart/2005/8/layout/chevron2"/>
    <dgm:cxn modelId="{6F6383EB-D318-4A81-88FB-BB793D25A8EF}" type="presOf" srcId="{FB5685D8-99BA-4FB3-A525-07AD7AB5772D}" destId="{69A650C1-E050-40D9-9BD5-A50A9DE14B9C}" srcOrd="0" destOrd="0" presId="urn:microsoft.com/office/officeart/2005/8/layout/chevron2"/>
    <dgm:cxn modelId="{1C258BEC-80F9-4B83-853F-75BD0C72A31D}" srcId="{C106DA1E-4D36-41C7-B724-447FC7AE2293}" destId="{81EC4042-DBF0-49E0-9500-C39CEBA9AEAC}" srcOrd="11" destOrd="0" parTransId="{7A2656AD-8287-4C42-86EB-203375C2C30C}" sibTransId="{E4283BB3-935E-4ADB-B3E5-786701BC3F6A}"/>
    <dgm:cxn modelId="{C8E46EEE-F93D-42AC-A16F-FABA72178DE7}" srcId="{C106DA1E-4D36-41C7-B724-447FC7AE2293}" destId="{C205C67B-7F11-4F1A-B2D2-A521EC18B97A}" srcOrd="12" destOrd="0" parTransId="{B5E101AA-4A54-4347-A7AF-3D9D463A265E}" sibTransId="{80436B48-1C69-42D6-A9F0-D271F40AE296}"/>
    <dgm:cxn modelId="{E72295F1-8EED-4AFB-89AA-5C038902C3A7}" type="presOf" srcId="{712115D5-3C77-4F8A-9A39-42AA02624E40}" destId="{E43AE56E-22A6-43E6-A0A2-2C34D803DC01}" srcOrd="0" destOrd="0" presId="urn:microsoft.com/office/officeart/2005/8/layout/chevron2"/>
    <dgm:cxn modelId="{B176B0FA-589F-4118-97E8-A577115D0568}" type="presOf" srcId="{EBBB1E19-DF61-41DE-A6C7-756BECB6E5B9}" destId="{4522B264-7DE7-492F-81C0-AF81EDEE6466}" srcOrd="0" destOrd="0" presId="urn:microsoft.com/office/officeart/2005/8/layout/chevron2"/>
    <dgm:cxn modelId="{966CC8FE-3841-4D1D-B454-DC477D0E33E5}" srcId="{37B574E4-48B7-4A01-A8ED-7DB2CE0A2AE4}" destId="{6E257659-CAA1-4287-959B-F71B2E9E401E}" srcOrd="0" destOrd="0" parTransId="{7EC03754-62C5-4ABD-86BF-4DD0E095C49B}" sibTransId="{7A02F8DF-4F99-4751-B9BB-7BD90F340FF8}"/>
    <dgm:cxn modelId="{6F75CBF4-544C-438F-8058-3D8CB12F5D3D}" type="presParOf" srcId="{58759C65-75E2-406D-B474-73B48A4C076D}" destId="{631914D6-1237-4D0F-A496-3C500A69C815}" srcOrd="0" destOrd="0" presId="urn:microsoft.com/office/officeart/2005/8/layout/chevron2"/>
    <dgm:cxn modelId="{3572369C-466C-4C09-A88F-CB709FBF4A23}" type="presParOf" srcId="{631914D6-1237-4D0F-A496-3C500A69C815}" destId="{7088072B-6934-46A5-91D5-84F3A204F8DF}" srcOrd="0" destOrd="0" presId="urn:microsoft.com/office/officeart/2005/8/layout/chevron2"/>
    <dgm:cxn modelId="{9F5A2851-D0FC-4E08-8E4B-410E58941CAB}" type="presParOf" srcId="{631914D6-1237-4D0F-A496-3C500A69C815}" destId="{69A650C1-E050-40D9-9BD5-A50A9DE14B9C}" srcOrd="1" destOrd="0" presId="urn:microsoft.com/office/officeart/2005/8/layout/chevron2"/>
    <dgm:cxn modelId="{9DF4B8E2-F829-48C0-8673-22F37529A694}" type="presParOf" srcId="{58759C65-75E2-406D-B474-73B48A4C076D}" destId="{0B07A3F3-CE9E-49ED-B7B6-F24191A7E5B4}" srcOrd="1" destOrd="0" presId="urn:microsoft.com/office/officeart/2005/8/layout/chevron2"/>
    <dgm:cxn modelId="{6304E1DA-83EA-457E-8FE5-9029FADA2463}" type="presParOf" srcId="{58759C65-75E2-406D-B474-73B48A4C076D}" destId="{10C2C377-6A3A-496A-BCDD-8C90FE964372}" srcOrd="2" destOrd="0" presId="urn:microsoft.com/office/officeart/2005/8/layout/chevron2"/>
    <dgm:cxn modelId="{E99512E2-F6D8-45F1-82C4-045D921EEE05}" type="presParOf" srcId="{10C2C377-6A3A-496A-BCDD-8C90FE964372}" destId="{6C797E29-DFCB-42BC-91C3-BF32BBEDE231}" srcOrd="0" destOrd="0" presId="urn:microsoft.com/office/officeart/2005/8/layout/chevron2"/>
    <dgm:cxn modelId="{7D8B8451-1EC3-4D8C-A955-E373160C36E2}" type="presParOf" srcId="{10C2C377-6A3A-496A-BCDD-8C90FE964372}" destId="{090629D5-A202-401D-BCA0-BB06303A4519}" srcOrd="1" destOrd="0" presId="urn:microsoft.com/office/officeart/2005/8/layout/chevron2"/>
    <dgm:cxn modelId="{A5C80E44-721D-47FA-9346-18898037A8CD}" type="presParOf" srcId="{58759C65-75E2-406D-B474-73B48A4C076D}" destId="{7274707E-81D3-4862-8B04-49AB51BD2758}" srcOrd="3" destOrd="0" presId="urn:microsoft.com/office/officeart/2005/8/layout/chevron2"/>
    <dgm:cxn modelId="{30455F11-F34D-4921-9D08-2C8F106CB194}" type="presParOf" srcId="{58759C65-75E2-406D-B474-73B48A4C076D}" destId="{1DCEE5B4-84C5-4D4F-890C-E861FD5FCD10}" srcOrd="4" destOrd="0" presId="urn:microsoft.com/office/officeart/2005/8/layout/chevron2"/>
    <dgm:cxn modelId="{B6C8E9EF-048A-43DA-AFAC-98187A34CAFF}" type="presParOf" srcId="{1DCEE5B4-84C5-4D4F-890C-E861FD5FCD10}" destId="{53BAF88F-0F32-4BA7-A350-70DDEB6B2D1B}" srcOrd="0" destOrd="0" presId="urn:microsoft.com/office/officeart/2005/8/layout/chevron2"/>
    <dgm:cxn modelId="{8B2275DB-CC2B-483B-A0F8-E40BECF1B2EF}" type="presParOf" srcId="{1DCEE5B4-84C5-4D4F-890C-E861FD5FCD10}" destId="{E209E1C1-AFDF-4A71-9BCF-A7707A637549}" srcOrd="1" destOrd="0" presId="urn:microsoft.com/office/officeart/2005/8/layout/chevron2"/>
    <dgm:cxn modelId="{222D60F3-8D23-41D1-977C-8990924EC172}" type="presParOf" srcId="{58759C65-75E2-406D-B474-73B48A4C076D}" destId="{78929461-B0B3-4CDF-B568-738052A29AE1}" srcOrd="5" destOrd="0" presId="urn:microsoft.com/office/officeart/2005/8/layout/chevron2"/>
    <dgm:cxn modelId="{84C5A407-A2E3-424F-9893-288910C1245A}" type="presParOf" srcId="{58759C65-75E2-406D-B474-73B48A4C076D}" destId="{7725859D-6DEF-42F8-9260-903E89409E2D}" srcOrd="6" destOrd="0" presId="urn:microsoft.com/office/officeart/2005/8/layout/chevron2"/>
    <dgm:cxn modelId="{AE499C0F-A5DC-4116-B47F-6A63BBD05471}" type="presParOf" srcId="{7725859D-6DEF-42F8-9260-903E89409E2D}" destId="{455E598A-8AD1-45B3-A948-491CB5E15A06}" srcOrd="0" destOrd="0" presId="urn:microsoft.com/office/officeart/2005/8/layout/chevron2"/>
    <dgm:cxn modelId="{677CF521-892C-4669-9B1A-3F3C5C98570A}" type="presParOf" srcId="{7725859D-6DEF-42F8-9260-903E89409E2D}" destId="{04D5586A-FC00-4E10-B26C-2A5ABE69C2F2}" srcOrd="1" destOrd="0" presId="urn:microsoft.com/office/officeart/2005/8/layout/chevron2"/>
    <dgm:cxn modelId="{BC93F035-1034-48EF-9B89-AFB8D21109AA}" type="presParOf" srcId="{58759C65-75E2-406D-B474-73B48A4C076D}" destId="{39960C59-7DA9-4EAF-9844-B92080255C57}" srcOrd="7" destOrd="0" presId="urn:microsoft.com/office/officeart/2005/8/layout/chevron2"/>
    <dgm:cxn modelId="{569D8B27-5730-4442-BF8A-50E6A3EAFEB7}" type="presParOf" srcId="{58759C65-75E2-406D-B474-73B48A4C076D}" destId="{15CABBE1-8C49-42FE-BE57-B25E728BA71A}" srcOrd="8" destOrd="0" presId="urn:microsoft.com/office/officeart/2005/8/layout/chevron2"/>
    <dgm:cxn modelId="{EA1F7A05-4DAE-4ECC-B9AF-26A472BA8B29}" type="presParOf" srcId="{15CABBE1-8C49-42FE-BE57-B25E728BA71A}" destId="{62F79537-2E2B-419B-8827-DB98CF0F76FE}" srcOrd="0" destOrd="0" presId="urn:microsoft.com/office/officeart/2005/8/layout/chevron2"/>
    <dgm:cxn modelId="{70B6ED84-1F68-4316-8F65-CE6DEC9B4E47}" type="presParOf" srcId="{15CABBE1-8C49-42FE-BE57-B25E728BA71A}" destId="{D03FB47C-7F7E-4FA7-8A14-831A7E80A1DF}" srcOrd="1" destOrd="0" presId="urn:microsoft.com/office/officeart/2005/8/layout/chevron2"/>
    <dgm:cxn modelId="{456E295F-E4EA-442C-BF53-B2FF1D7FC765}" type="presParOf" srcId="{58759C65-75E2-406D-B474-73B48A4C076D}" destId="{E47AFD47-FB33-490F-A22D-A2BB4C21226B}" srcOrd="9" destOrd="0" presId="urn:microsoft.com/office/officeart/2005/8/layout/chevron2"/>
    <dgm:cxn modelId="{7A185C78-7D96-4A8F-9A21-CBCFE2C1550D}" type="presParOf" srcId="{58759C65-75E2-406D-B474-73B48A4C076D}" destId="{E4047471-11ED-4EE7-96BE-B876B444900E}" srcOrd="10" destOrd="0" presId="urn:microsoft.com/office/officeart/2005/8/layout/chevron2"/>
    <dgm:cxn modelId="{C0DF25AE-9967-4DE9-8A42-36B3BCAA443B}" type="presParOf" srcId="{E4047471-11ED-4EE7-96BE-B876B444900E}" destId="{E8F9C324-EB44-4566-BA01-E3EC2449DFE8}" srcOrd="0" destOrd="0" presId="urn:microsoft.com/office/officeart/2005/8/layout/chevron2"/>
    <dgm:cxn modelId="{EAB07F02-7F34-45F8-9C18-2F0573119FF6}" type="presParOf" srcId="{E4047471-11ED-4EE7-96BE-B876B444900E}" destId="{A83D560E-F4BE-4C54-8E35-1A378C104EFD}" srcOrd="1" destOrd="0" presId="urn:microsoft.com/office/officeart/2005/8/layout/chevron2"/>
    <dgm:cxn modelId="{E06DCEBC-4666-4EFF-9317-413861FFDA2A}" type="presParOf" srcId="{58759C65-75E2-406D-B474-73B48A4C076D}" destId="{84740CA7-B8C3-4A5C-B055-B8CE453A55B1}" srcOrd="11" destOrd="0" presId="urn:microsoft.com/office/officeart/2005/8/layout/chevron2"/>
    <dgm:cxn modelId="{84D9F50B-20D4-4677-8C6E-80D3CD4FCD4D}" type="presParOf" srcId="{58759C65-75E2-406D-B474-73B48A4C076D}" destId="{DE1B75F6-CCCD-4624-95E8-628B4AD9EDF5}" srcOrd="12" destOrd="0" presId="urn:microsoft.com/office/officeart/2005/8/layout/chevron2"/>
    <dgm:cxn modelId="{4109D092-26D0-406C-A2CB-DDF0A6CF6D15}" type="presParOf" srcId="{DE1B75F6-CCCD-4624-95E8-628B4AD9EDF5}" destId="{7598652F-2B99-4EF7-8611-00D5F24C10E2}" srcOrd="0" destOrd="0" presId="urn:microsoft.com/office/officeart/2005/8/layout/chevron2"/>
    <dgm:cxn modelId="{4FD8C40D-C1DA-462C-90AA-73871F6944F2}" type="presParOf" srcId="{DE1B75F6-CCCD-4624-95E8-628B4AD9EDF5}" destId="{44988285-D9F3-4C65-9C85-525EED5ECA6A}" srcOrd="1" destOrd="0" presId="urn:microsoft.com/office/officeart/2005/8/layout/chevron2"/>
    <dgm:cxn modelId="{41FFB340-26E6-4CC6-8853-3045F07A08BE}" type="presParOf" srcId="{58759C65-75E2-406D-B474-73B48A4C076D}" destId="{802CE0E2-46AA-4F59-B0F6-53D177151DB0}" srcOrd="13" destOrd="0" presId="urn:microsoft.com/office/officeart/2005/8/layout/chevron2"/>
    <dgm:cxn modelId="{D7C0C63D-C100-4B31-89B6-C2D539FB5919}" type="presParOf" srcId="{58759C65-75E2-406D-B474-73B48A4C076D}" destId="{0C3FF181-E166-4AFF-8460-887FFE8645F2}" srcOrd="14" destOrd="0" presId="urn:microsoft.com/office/officeart/2005/8/layout/chevron2"/>
    <dgm:cxn modelId="{D4CBA323-350E-4238-8022-B99F17EE87D8}" type="presParOf" srcId="{0C3FF181-E166-4AFF-8460-887FFE8645F2}" destId="{6264DE64-0E8B-4A57-BD72-89719A5E893C}" srcOrd="0" destOrd="0" presId="urn:microsoft.com/office/officeart/2005/8/layout/chevron2"/>
    <dgm:cxn modelId="{62A35734-1942-4763-8986-EDAFCDC43045}" type="presParOf" srcId="{0C3FF181-E166-4AFF-8460-887FFE8645F2}" destId="{4BD16688-6B9E-4161-AD9B-1141D957002B}" srcOrd="1" destOrd="0" presId="urn:microsoft.com/office/officeart/2005/8/layout/chevron2"/>
    <dgm:cxn modelId="{11D2E295-646F-4CFA-829A-9CE42AFD2308}" type="presParOf" srcId="{58759C65-75E2-406D-B474-73B48A4C076D}" destId="{60B94012-DACE-4F08-A50C-364CAEA349BD}" srcOrd="15" destOrd="0" presId="urn:microsoft.com/office/officeart/2005/8/layout/chevron2"/>
    <dgm:cxn modelId="{CE8EC066-2D8D-4490-88CF-72F7F3AE5584}" type="presParOf" srcId="{58759C65-75E2-406D-B474-73B48A4C076D}" destId="{C8E0FCBD-C057-4FC7-950F-FEBC4D8C4B75}" srcOrd="16" destOrd="0" presId="urn:microsoft.com/office/officeart/2005/8/layout/chevron2"/>
    <dgm:cxn modelId="{87872B99-DC5F-42D7-93DB-9150CA425B8E}" type="presParOf" srcId="{C8E0FCBD-C057-4FC7-950F-FEBC4D8C4B75}" destId="{A6F57CCC-2427-40B2-966A-4C3A7EBB4741}" srcOrd="0" destOrd="0" presId="urn:microsoft.com/office/officeart/2005/8/layout/chevron2"/>
    <dgm:cxn modelId="{DAD19536-D834-4960-A124-83A84CC65C45}" type="presParOf" srcId="{C8E0FCBD-C057-4FC7-950F-FEBC4D8C4B75}" destId="{138C785C-968C-4092-A30B-05404625774E}" srcOrd="1" destOrd="0" presId="urn:microsoft.com/office/officeart/2005/8/layout/chevron2"/>
    <dgm:cxn modelId="{7ED3F10C-8B23-4AAE-BEDC-45E25E360D83}" type="presParOf" srcId="{58759C65-75E2-406D-B474-73B48A4C076D}" destId="{809D2DF0-1890-45A3-B083-895292E02355}" srcOrd="17" destOrd="0" presId="urn:microsoft.com/office/officeart/2005/8/layout/chevron2"/>
    <dgm:cxn modelId="{9F2668D2-B751-4357-BE22-B5DE19A9CA0C}" type="presParOf" srcId="{58759C65-75E2-406D-B474-73B48A4C076D}" destId="{0E3E2E18-D5F2-4788-878A-73C2605E2EDA}" srcOrd="18" destOrd="0" presId="urn:microsoft.com/office/officeart/2005/8/layout/chevron2"/>
    <dgm:cxn modelId="{049BDCF9-25F7-41EC-9A3B-87C0B31CDF9F}" type="presParOf" srcId="{0E3E2E18-D5F2-4788-878A-73C2605E2EDA}" destId="{326D6F19-CD3D-4253-949D-4E286BB6298E}" srcOrd="0" destOrd="0" presId="urn:microsoft.com/office/officeart/2005/8/layout/chevron2"/>
    <dgm:cxn modelId="{764EE0FE-D4B3-4ACF-A07B-6C9A84567674}" type="presParOf" srcId="{0E3E2E18-D5F2-4788-878A-73C2605E2EDA}" destId="{4522B264-7DE7-492F-81C0-AF81EDEE6466}" srcOrd="1" destOrd="0" presId="urn:microsoft.com/office/officeart/2005/8/layout/chevron2"/>
    <dgm:cxn modelId="{FE9790A5-E70A-43FC-8D8A-1F987B2C0C38}" type="presParOf" srcId="{58759C65-75E2-406D-B474-73B48A4C076D}" destId="{265CC4BC-A999-4174-AAF2-F9D3AD547607}" srcOrd="19" destOrd="0" presId="urn:microsoft.com/office/officeart/2005/8/layout/chevron2"/>
    <dgm:cxn modelId="{7AA287B3-BD37-4A95-B820-92DA6BFDD3B3}" type="presParOf" srcId="{58759C65-75E2-406D-B474-73B48A4C076D}" destId="{CD62A8E3-873F-4B08-9C76-1E7D37E76A93}" srcOrd="20" destOrd="0" presId="urn:microsoft.com/office/officeart/2005/8/layout/chevron2"/>
    <dgm:cxn modelId="{6BD6D3A2-C0E7-4619-8DD2-60C091522C16}" type="presParOf" srcId="{CD62A8E3-873F-4B08-9C76-1E7D37E76A93}" destId="{D7173F22-4D9D-42A9-8B2B-EB7A26D77856}" srcOrd="0" destOrd="0" presId="urn:microsoft.com/office/officeart/2005/8/layout/chevron2"/>
    <dgm:cxn modelId="{7E9E9494-5224-48EA-ACE1-5EAEA6C8CCC5}" type="presParOf" srcId="{CD62A8E3-873F-4B08-9C76-1E7D37E76A93}" destId="{E43AE56E-22A6-43E6-A0A2-2C34D803DC01}" srcOrd="1" destOrd="0" presId="urn:microsoft.com/office/officeart/2005/8/layout/chevron2"/>
    <dgm:cxn modelId="{601112B0-8354-425E-9FA3-AC830CAF499F}" type="presParOf" srcId="{58759C65-75E2-406D-B474-73B48A4C076D}" destId="{0BA538AF-5FA8-428F-B20B-A724420A4727}" srcOrd="21" destOrd="0" presId="urn:microsoft.com/office/officeart/2005/8/layout/chevron2"/>
    <dgm:cxn modelId="{6F4A7C95-68BA-4B62-953E-F427B9A4A166}" type="presParOf" srcId="{58759C65-75E2-406D-B474-73B48A4C076D}" destId="{08CC4C87-B4D1-4C7B-8A71-7B825A758207}" srcOrd="22" destOrd="0" presId="urn:microsoft.com/office/officeart/2005/8/layout/chevron2"/>
    <dgm:cxn modelId="{C810D544-ECBA-4D16-B98E-25BAC1D61823}" type="presParOf" srcId="{08CC4C87-B4D1-4C7B-8A71-7B825A758207}" destId="{09ECB0B9-F0D5-4C22-8521-38CA69C14200}" srcOrd="0" destOrd="0" presId="urn:microsoft.com/office/officeart/2005/8/layout/chevron2"/>
    <dgm:cxn modelId="{6E9881AD-0A72-4FF6-B2C0-41BA6F0F985D}" type="presParOf" srcId="{08CC4C87-B4D1-4C7B-8A71-7B825A758207}" destId="{88E9C8C4-82A2-499C-A1A9-200F9DD8C1E3}" srcOrd="1" destOrd="0" presId="urn:microsoft.com/office/officeart/2005/8/layout/chevron2"/>
    <dgm:cxn modelId="{594E3420-BF14-4432-A567-244251156E8F}" type="presParOf" srcId="{58759C65-75E2-406D-B474-73B48A4C076D}" destId="{BA37E0D0-13E2-47DA-9CEA-D39BB5ACEFA8}" srcOrd="23" destOrd="0" presId="urn:microsoft.com/office/officeart/2005/8/layout/chevron2"/>
    <dgm:cxn modelId="{70CF0096-F051-48F6-884B-21B64E446F64}" type="presParOf" srcId="{58759C65-75E2-406D-B474-73B48A4C076D}" destId="{3732C101-5161-4325-B522-C404E7A5AB99}" srcOrd="24" destOrd="0" presId="urn:microsoft.com/office/officeart/2005/8/layout/chevron2"/>
    <dgm:cxn modelId="{12988136-EB18-41D1-BB0D-306E08B64D89}" type="presParOf" srcId="{3732C101-5161-4325-B522-C404E7A5AB99}" destId="{1B247F6F-6F5C-4B77-9B62-AF9775105A69}" srcOrd="0" destOrd="0" presId="urn:microsoft.com/office/officeart/2005/8/layout/chevron2"/>
    <dgm:cxn modelId="{49D847F9-814F-4B52-B9F1-35C319D2100B}" type="presParOf" srcId="{3732C101-5161-4325-B522-C404E7A5AB99}" destId="{A4425899-5411-42B4-BE03-1EA54985AA3F}" srcOrd="1" destOrd="0" presId="urn:microsoft.com/office/officeart/2005/8/layout/chevron2"/>
    <dgm:cxn modelId="{C34995F2-D8DE-417B-A574-4BCD96273BE2}" type="presParOf" srcId="{58759C65-75E2-406D-B474-73B48A4C076D}" destId="{F35FC721-8AF2-4569-A81C-74E7C12470E7}" srcOrd="25" destOrd="0" presId="urn:microsoft.com/office/officeart/2005/8/layout/chevron2"/>
    <dgm:cxn modelId="{5BCE0E97-C048-484D-9855-B3372902DEA7}" type="presParOf" srcId="{58759C65-75E2-406D-B474-73B48A4C076D}" destId="{6ABF47DC-E481-41D1-AAB0-42F7173319A4}" srcOrd="26" destOrd="0" presId="urn:microsoft.com/office/officeart/2005/8/layout/chevron2"/>
    <dgm:cxn modelId="{2DB3D4F6-C4F3-47CD-85F9-32DE0CD7A43E}" type="presParOf" srcId="{6ABF47DC-E481-41D1-AAB0-42F7173319A4}" destId="{408C130B-7B94-4A3C-81EB-4B4D07FD6094}" srcOrd="0" destOrd="0" presId="urn:microsoft.com/office/officeart/2005/8/layout/chevron2"/>
    <dgm:cxn modelId="{0F78FA73-8C21-4ADF-8FF8-D6DE85177C97}" type="presParOf" srcId="{6ABF47DC-E481-41D1-AAB0-42F7173319A4}" destId="{7950A54E-AF85-471C-B6D1-51BA0CF37D6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88072B-6934-46A5-91D5-84F3A204F8DF}">
      <dsp:nvSpPr>
        <dsp:cNvPr id="0" name=""/>
        <dsp:cNvSpPr/>
      </dsp:nvSpPr>
      <dsp:spPr>
        <a:xfrm rot="5400000">
          <a:off x="-64975" y="71748"/>
          <a:ext cx="433168" cy="30321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1</a:t>
          </a:r>
          <a:endParaRPr lang="x-none" sz="1100" kern="1200" dirty="0"/>
        </a:p>
      </dsp:txBody>
      <dsp:txXfrm rot="-5400000">
        <a:off x="1" y="158382"/>
        <a:ext cx="303217" cy="129951"/>
      </dsp:txXfrm>
    </dsp:sp>
    <dsp:sp modelId="{69A650C1-E050-40D9-9BD5-A50A9DE14B9C}">
      <dsp:nvSpPr>
        <dsp:cNvPr id="0" name=""/>
        <dsp:cNvSpPr/>
      </dsp:nvSpPr>
      <dsp:spPr>
        <a:xfrm rot="5400000">
          <a:off x="2858749" y="-2530817"/>
          <a:ext cx="281707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Research Specific Digital Standards</a:t>
          </a:r>
        </a:p>
      </dsp:txBody>
      <dsp:txXfrm rot="-5400000">
        <a:off x="303217" y="38467"/>
        <a:ext cx="5379019" cy="254203"/>
      </dsp:txXfrm>
    </dsp:sp>
    <dsp:sp modelId="{6C797E29-DFCB-42BC-91C3-BF32BBEDE231}">
      <dsp:nvSpPr>
        <dsp:cNvPr id="0" name=""/>
        <dsp:cNvSpPr/>
      </dsp:nvSpPr>
      <dsp:spPr>
        <a:xfrm rot="5400000">
          <a:off x="-64975" y="462976"/>
          <a:ext cx="433168" cy="303217"/>
        </a:xfrm>
        <a:prstGeom prst="chevron">
          <a:avLst/>
        </a:prstGeom>
        <a:solidFill>
          <a:schemeClr val="accent4">
            <a:hueOff val="753915"/>
            <a:satOff val="-3137"/>
            <a:lumOff val="739"/>
            <a:alphaOff val="0"/>
          </a:schemeClr>
        </a:solidFill>
        <a:ln w="12700" cap="flat" cmpd="sng" algn="ctr">
          <a:solidFill>
            <a:schemeClr val="accent4">
              <a:hueOff val="753915"/>
              <a:satOff val="-3137"/>
              <a:lumOff val="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2</a:t>
          </a:r>
          <a:endParaRPr lang="x-none" sz="1100" kern="1200" dirty="0"/>
        </a:p>
      </dsp:txBody>
      <dsp:txXfrm rot="-5400000">
        <a:off x="1" y="549610"/>
        <a:ext cx="303217" cy="129951"/>
      </dsp:txXfrm>
    </dsp:sp>
    <dsp:sp modelId="{090629D5-A202-401D-BCA0-BB06303A4519}">
      <dsp:nvSpPr>
        <dsp:cNvPr id="0" name=""/>
        <dsp:cNvSpPr/>
      </dsp:nvSpPr>
      <dsp:spPr>
        <a:xfrm rot="5400000">
          <a:off x="2858823" y="-2157604"/>
          <a:ext cx="281559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753915"/>
              <a:satOff val="-3137"/>
              <a:lumOff val="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Drafting Digital Standards</a:t>
          </a:r>
        </a:p>
      </dsp:txBody>
      <dsp:txXfrm rot="-5400000">
        <a:off x="303218" y="411746"/>
        <a:ext cx="5379026" cy="254069"/>
      </dsp:txXfrm>
    </dsp:sp>
    <dsp:sp modelId="{53BAF88F-0F32-4BA7-A350-70DDEB6B2D1B}">
      <dsp:nvSpPr>
        <dsp:cNvPr id="0" name=""/>
        <dsp:cNvSpPr/>
      </dsp:nvSpPr>
      <dsp:spPr>
        <a:xfrm rot="5400000">
          <a:off x="-64975" y="854204"/>
          <a:ext cx="433168" cy="303217"/>
        </a:xfrm>
        <a:prstGeom prst="chevron">
          <a:avLst/>
        </a:prstGeom>
        <a:solidFill>
          <a:schemeClr val="accent4">
            <a:hueOff val="1507829"/>
            <a:satOff val="-6273"/>
            <a:lumOff val="1478"/>
            <a:alphaOff val="0"/>
          </a:schemeClr>
        </a:solidFill>
        <a:ln w="12700" cap="flat" cmpd="sng" algn="ctr">
          <a:solidFill>
            <a:schemeClr val="accent4">
              <a:hueOff val="1507829"/>
              <a:satOff val="-6273"/>
              <a:lumOff val="14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3</a:t>
          </a:r>
          <a:endParaRPr lang="x-none" sz="1100" kern="1200" dirty="0"/>
        </a:p>
      </dsp:txBody>
      <dsp:txXfrm rot="-5400000">
        <a:off x="1" y="940838"/>
        <a:ext cx="303217" cy="129951"/>
      </dsp:txXfrm>
    </dsp:sp>
    <dsp:sp modelId="{E209E1C1-AFDF-4A71-9BCF-A7707A637549}">
      <dsp:nvSpPr>
        <dsp:cNvPr id="0" name=""/>
        <dsp:cNvSpPr/>
      </dsp:nvSpPr>
      <dsp:spPr>
        <a:xfrm rot="5400000">
          <a:off x="2858823" y="-1789013"/>
          <a:ext cx="281559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507829"/>
              <a:satOff val="-6273"/>
              <a:lumOff val="14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Internal Consultations</a:t>
          </a:r>
        </a:p>
      </dsp:txBody>
      <dsp:txXfrm rot="-5400000">
        <a:off x="303218" y="780337"/>
        <a:ext cx="5379026" cy="254069"/>
      </dsp:txXfrm>
    </dsp:sp>
    <dsp:sp modelId="{455E598A-8AD1-45B3-A948-491CB5E15A06}">
      <dsp:nvSpPr>
        <dsp:cNvPr id="0" name=""/>
        <dsp:cNvSpPr/>
      </dsp:nvSpPr>
      <dsp:spPr>
        <a:xfrm rot="5400000">
          <a:off x="-64975" y="1245433"/>
          <a:ext cx="433168" cy="303217"/>
        </a:xfrm>
        <a:prstGeom prst="chevron">
          <a:avLst/>
        </a:prstGeom>
        <a:solidFill>
          <a:schemeClr val="accent4">
            <a:hueOff val="2261744"/>
            <a:satOff val="-9410"/>
            <a:lumOff val="2217"/>
            <a:alphaOff val="0"/>
          </a:schemeClr>
        </a:solidFill>
        <a:ln w="12700" cap="flat" cmpd="sng" algn="ctr">
          <a:solidFill>
            <a:schemeClr val="accent4">
              <a:hueOff val="2261744"/>
              <a:satOff val="-9410"/>
              <a:lumOff val="22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4</a:t>
          </a:r>
          <a:endParaRPr lang="x-none" sz="1100" kern="1200" dirty="0"/>
        </a:p>
      </dsp:txBody>
      <dsp:txXfrm rot="-5400000">
        <a:off x="1" y="1332067"/>
        <a:ext cx="303217" cy="129951"/>
      </dsp:txXfrm>
    </dsp:sp>
    <dsp:sp modelId="{04D5586A-FC00-4E10-B26C-2A5ABE69C2F2}">
      <dsp:nvSpPr>
        <dsp:cNvPr id="0" name=""/>
        <dsp:cNvSpPr/>
      </dsp:nvSpPr>
      <dsp:spPr>
        <a:xfrm rot="5400000">
          <a:off x="2858823" y="-1375148"/>
          <a:ext cx="281559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261744"/>
              <a:satOff val="-9410"/>
              <a:lumOff val="22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Updating of the </a:t>
          </a:r>
          <a:r>
            <a:rPr lang="en-US" sz="1600" kern="1200"/>
            <a:t>First Draft</a:t>
          </a:r>
          <a:endParaRPr lang="en-US" sz="1600" kern="1200" dirty="0"/>
        </a:p>
      </dsp:txBody>
      <dsp:txXfrm rot="-5400000">
        <a:off x="303218" y="1194202"/>
        <a:ext cx="5379026" cy="254069"/>
      </dsp:txXfrm>
    </dsp:sp>
    <dsp:sp modelId="{62F79537-2E2B-419B-8827-DB98CF0F76FE}">
      <dsp:nvSpPr>
        <dsp:cNvPr id="0" name=""/>
        <dsp:cNvSpPr/>
      </dsp:nvSpPr>
      <dsp:spPr>
        <a:xfrm rot="5400000">
          <a:off x="-64975" y="1636661"/>
          <a:ext cx="433168" cy="303217"/>
        </a:xfrm>
        <a:prstGeom prst="chevron">
          <a:avLst/>
        </a:prstGeom>
        <a:solidFill>
          <a:schemeClr val="accent4">
            <a:hueOff val="3015659"/>
            <a:satOff val="-12547"/>
            <a:lumOff val="2956"/>
            <a:alphaOff val="0"/>
          </a:schemeClr>
        </a:solidFill>
        <a:ln w="12700" cap="flat" cmpd="sng" algn="ctr">
          <a:solidFill>
            <a:schemeClr val="accent4">
              <a:hueOff val="3015659"/>
              <a:satOff val="-12547"/>
              <a:lumOff val="29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5</a:t>
          </a:r>
          <a:endParaRPr lang="x-none" sz="1100" kern="1200" dirty="0"/>
        </a:p>
      </dsp:txBody>
      <dsp:txXfrm rot="-5400000">
        <a:off x="1" y="1723295"/>
        <a:ext cx="303217" cy="129951"/>
      </dsp:txXfrm>
    </dsp:sp>
    <dsp:sp modelId="{D03FB47C-7F7E-4FA7-8A14-831A7E80A1DF}">
      <dsp:nvSpPr>
        <dsp:cNvPr id="0" name=""/>
        <dsp:cNvSpPr/>
      </dsp:nvSpPr>
      <dsp:spPr>
        <a:xfrm rot="5400000">
          <a:off x="2858823" y="-983919"/>
          <a:ext cx="281559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015659"/>
              <a:satOff val="-12547"/>
              <a:lumOff val="29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Internal Review</a:t>
          </a:r>
        </a:p>
      </dsp:txBody>
      <dsp:txXfrm rot="-5400000">
        <a:off x="303218" y="1585431"/>
        <a:ext cx="5379026" cy="254069"/>
      </dsp:txXfrm>
    </dsp:sp>
    <dsp:sp modelId="{E8F9C324-EB44-4566-BA01-E3EC2449DFE8}">
      <dsp:nvSpPr>
        <dsp:cNvPr id="0" name=""/>
        <dsp:cNvSpPr/>
      </dsp:nvSpPr>
      <dsp:spPr>
        <a:xfrm rot="5400000">
          <a:off x="-64975" y="2027889"/>
          <a:ext cx="433168" cy="303217"/>
        </a:xfrm>
        <a:prstGeom prst="chevron">
          <a:avLst/>
        </a:prstGeom>
        <a:solidFill>
          <a:schemeClr val="accent4">
            <a:hueOff val="3769573"/>
            <a:satOff val="-15683"/>
            <a:lumOff val="3695"/>
            <a:alphaOff val="0"/>
          </a:schemeClr>
        </a:solidFill>
        <a:ln w="12700" cap="flat" cmpd="sng" algn="ctr">
          <a:solidFill>
            <a:schemeClr val="accent4">
              <a:hueOff val="3769573"/>
              <a:satOff val="-15683"/>
              <a:lumOff val="36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6</a:t>
          </a:r>
          <a:endParaRPr lang="x-none" sz="1100" kern="1200" dirty="0"/>
        </a:p>
      </dsp:txBody>
      <dsp:txXfrm rot="-5400000">
        <a:off x="1" y="2114523"/>
        <a:ext cx="303217" cy="129951"/>
      </dsp:txXfrm>
    </dsp:sp>
    <dsp:sp modelId="{A83D560E-F4BE-4C54-8E35-1A378C104EFD}">
      <dsp:nvSpPr>
        <dsp:cNvPr id="0" name=""/>
        <dsp:cNvSpPr/>
      </dsp:nvSpPr>
      <dsp:spPr>
        <a:xfrm rot="5400000">
          <a:off x="2858823" y="-592691"/>
          <a:ext cx="281559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769573"/>
              <a:satOff val="-15683"/>
              <a:lumOff val="36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Updating of the Second Draft</a:t>
          </a:r>
        </a:p>
      </dsp:txBody>
      <dsp:txXfrm rot="-5400000">
        <a:off x="303218" y="1976659"/>
        <a:ext cx="5379026" cy="254069"/>
      </dsp:txXfrm>
    </dsp:sp>
    <dsp:sp modelId="{7598652F-2B99-4EF7-8611-00D5F24C10E2}">
      <dsp:nvSpPr>
        <dsp:cNvPr id="0" name=""/>
        <dsp:cNvSpPr/>
      </dsp:nvSpPr>
      <dsp:spPr>
        <a:xfrm rot="5400000">
          <a:off x="-64975" y="2419118"/>
          <a:ext cx="433168" cy="303217"/>
        </a:xfrm>
        <a:prstGeom prst="chevron">
          <a:avLst/>
        </a:prstGeom>
        <a:solidFill>
          <a:schemeClr val="accent4">
            <a:hueOff val="4523488"/>
            <a:satOff val="-18820"/>
            <a:lumOff val="4434"/>
            <a:alphaOff val="0"/>
          </a:schemeClr>
        </a:solidFill>
        <a:ln w="12700" cap="flat" cmpd="sng" algn="ctr">
          <a:solidFill>
            <a:schemeClr val="accent4">
              <a:hueOff val="4523488"/>
              <a:satOff val="-18820"/>
              <a:lumOff val="44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7</a:t>
          </a:r>
          <a:endParaRPr lang="x-none" sz="1100" kern="1200" dirty="0"/>
        </a:p>
      </dsp:txBody>
      <dsp:txXfrm rot="-5400000">
        <a:off x="1" y="2505752"/>
        <a:ext cx="303217" cy="129951"/>
      </dsp:txXfrm>
    </dsp:sp>
    <dsp:sp modelId="{44988285-D9F3-4C65-9C85-525EED5ECA6A}">
      <dsp:nvSpPr>
        <dsp:cNvPr id="0" name=""/>
        <dsp:cNvSpPr/>
      </dsp:nvSpPr>
      <dsp:spPr>
        <a:xfrm rot="5400000">
          <a:off x="2858823" y="-201463"/>
          <a:ext cx="281559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523488"/>
              <a:satOff val="-18820"/>
              <a:lumOff val="44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DICT SMT Approval</a:t>
          </a:r>
        </a:p>
      </dsp:txBody>
      <dsp:txXfrm rot="-5400000">
        <a:off x="303218" y="2367887"/>
        <a:ext cx="5379026" cy="254069"/>
      </dsp:txXfrm>
    </dsp:sp>
    <dsp:sp modelId="{6264DE64-0E8B-4A57-BD72-89719A5E893C}">
      <dsp:nvSpPr>
        <dsp:cNvPr id="0" name=""/>
        <dsp:cNvSpPr/>
      </dsp:nvSpPr>
      <dsp:spPr>
        <a:xfrm rot="5400000">
          <a:off x="-64975" y="2810346"/>
          <a:ext cx="433168" cy="303217"/>
        </a:xfrm>
        <a:prstGeom prst="chevron">
          <a:avLst/>
        </a:prstGeom>
        <a:solidFill>
          <a:schemeClr val="accent4">
            <a:hueOff val="5277403"/>
            <a:satOff val="-21957"/>
            <a:lumOff val="5174"/>
            <a:alphaOff val="0"/>
          </a:schemeClr>
        </a:solidFill>
        <a:ln w="12700" cap="flat" cmpd="sng" algn="ctr">
          <a:solidFill>
            <a:schemeClr val="accent4">
              <a:hueOff val="5277403"/>
              <a:satOff val="-21957"/>
              <a:lumOff val="517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8</a:t>
          </a:r>
          <a:endParaRPr lang="x-none" sz="1100" kern="1200" dirty="0"/>
        </a:p>
      </dsp:txBody>
      <dsp:txXfrm rot="-5400000">
        <a:off x="1" y="2896980"/>
        <a:ext cx="303217" cy="129951"/>
      </dsp:txXfrm>
    </dsp:sp>
    <dsp:sp modelId="{4BD16688-6B9E-4161-AD9B-1141D957002B}">
      <dsp:nvSpPr>
        <dsp:cNvPr id="0" name=""/>
        <dsp:cNvSpPr/>
      </dsp:nvSpPr>
      <dsp:spPr>
        <a:xfrm rot="5400000">
          <a:off x="2858823" y="189765"/>
          <a:ext cx="281559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5277403"/>
              <a:satOff val="-21957"/>
              <a:lumOff val="517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Public Consultations(Workshops)</a:t>
          </a:r>
        </a:p>
      </dsp:txBody>
      <dsp:txXfrm rot="-5400000">
        <a:off x="303218" y="2759116"/>
        <a:ext cx="5379026" cy="254069"/>
      </dsp:txXfrm>
    </dsp:sp>
    <dsp:sp modelId="{A6F57CCC-2427-40B2-966A-4C3A7EBB4741}">
      <dsp:nvSpPr>
        <dsp:cNvPr id="0" name=""/>
        <dsp:cNvSpPr/>
      </dsp:nvSpPr>
      <dsp:spPr>
        <a:xfrm rot="5400000">
          <a:off x="-64975" y="3201574"/>
          <a:ext cx="433168" cy="303217"/>
        </a:xfrm>
        <a:prstGeom prst="chevron">
          <a:avLst/>
        </a:prstGeom>
        <a:solidFill>
          <a:schemeClr val="accent4">
            <a:hueOff val="6031317"/>
            <a:satOff val="-25094"/>
            <a:lumOff val="5913"/>
            <a:alphaOff val="0"/>
          </a:schemeClr>
        </a:solidFill>
        <a:ln w="12700" cap="flat" cmpd="sng" algn="ctr">
          <a:solidFill>
            <a:schemeClr val="accent4">
              <a:hueOff val="6031317"/>
              <a:satOff val="-25094"/>
              <a:lumOff val="59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9</a:t>
          </a:r>
          <a:endParaRPr lang="x-none" sz="1100" kern="1200" dirty="0"/>
        </a:p>
      </dsp:txBody>
      <dsp:txXfrm rot="-5400000">
        <a:off x="1" y="3288208"/>
        <a:ext cx="303217" cy="129951"/>
      </dsp:txXfrm>
    </dsp:sp>
    <dsp:sp modelId="{138C785C-968C-4092-A30B-05404625774E}">
      <dsp:nvSpPr>
        <dsp:cNvPr id="0" name=""/>
        <dsp:cNvSpPr/>
      </dsp:nvSpPr>
      <dsp:spPr>
        <a:xfrm rot="5400000">
          <a:off x="2858823" y="580993"/>
          <a:ext cx="281559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031317"/>
              <a:satOff val="-25094"/>
              <a:lumOff val="59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Updating of the Third Draft</a:t>
          </a:r>
        </a:p>
      </dsp:txBody>
      <dsp:txXfrm rot="-5400000">
        <a:off x="303218" y="3150344"/>
        <a:ext cx="5379026" cy="254069"/>
      </dsp:txXfrm>
    </dsp:sp>
    <dsp:sp modelId="{326D6F19-CD3D-4253-949D-4E286BB6298E}">
      <dsp:nvSpPr>
        <dsp:cNvPr id="0" name=""/>
        <dsp:cNvSpPr/>
      </dsp:nvSpPr>
      <dsp:spPr>
        <a:xfrm rot="5400000">
          <a:off x="-64975" y="3592802"/>
          <a:ext cx="433168" cy="303217"/>
        </a:xfrm>
        <a:prstGeom prst="chevron">
          <a:avLst/>
        </a:prstGeom>
        <a:solidFill>
          <a:schemeClr val="accent4">
            <a:hueOff val="6785232"/>
            <a:satOff val="-28230"/>
            <a:lumOff val="6652"/>
            <a:alphaOff val="0"/>
          </a:schemeClr>
        </a:solidFill>
        <a:ln w="12700" cap="flat" cmpd="sng" algn="ctr">
          <a:solidFill>
            <a:schemeClr val="accent4">
              <a:hueOff val="6785232"/>
              <a:satOff val="-28230"/>
              <a:lumOff val="66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10</a:t>
          </a:r>
          <a:endParaRPr lang="x-none" sz="1100" kern="1200" dirty="0"/>
        </a:p>
      </dsp:txBody>
      <dsp:txXfrm rot="-5400000">
        <a:off x="1" y="3679436"/>
        <a:ext cx="303217" cy="129951"/>
      </dsp:txXfrm>
    </dsp:sp>
    <dsp:sp modelId="{4522B264-7DE7-492F-81C0-AF81EDEE6466}">
      <dsp:nvSpPr>
        <dsp:cNvPr id="0" name=""/>
        <dsp:cNvSpPr/>
      </dsp:nvSpPr>
      <dsp:spPr>
        <a:xfrm rot="5400000">
          <a:off x="2858823" y="972221"/>
          <a:ext cx="281559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785232"/>
              <a:satOff val="-28230"/>
              <a:lumOff val="66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PS ICT Steering Committee Approval</a:t>
          </a:r>
        </a:p>
      </dsp:txBody>
      <dsp:txXfrm rot="-5400000">
        <a:off x="303218" y="3541572"/>
        <a:ext cx="5379026" cy="254069"/>
      </dsp:txXfrm>
    </dsp:sp>
    <dsp:sp modelId="{D7173F22-4D9D-42A9-8B2B-EB7A26D77856}">
      <dsp:nvSpPr>
        <dsp:cNvPr id="0" name=""/>
        <dsp:cNvSpPr/>
      </dsp:nvSpPr>
      <dsp:spPr>
        <a:xfrm rot="5400000">
          <a:off x="-64975" y="3984031"/>
          <a:ext cx="433168" cy="303217"/>
        </a:xfrm>
        <a:prstGeom prst="chevron">
          <a:avLst/>
        </a:prstGeom>
        <a:solidFill>
          <a:schemeClr val="accent4">
            <a:hueOff val="7539147"/>
            <a:satOff val="-31367"/>
            <a:lumOff val="7391"/>
            <a:alphaOff val="0"/>
          </a:schemeClr>
        </a:solidFill>
        <a:ln w="12700" cap="flat" cmpd="sng" algn="ctr">
          <a:solidFill>
            <a:schemeClr val="accent4">
              <a:hueOff val="7539147"/>
              <a:satOff val="-31367"/>
              <a:lumOff val="73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11</a:t>
          </a:r>
          <a:endParaRPr lang="x-none" sz="1100" kern="1200" dirty="0"/>
        </a:p>
      </dsp:txBody>
      <dsp:txXfrm rot="-5400000">
        <a:off x="1" y="4070665"/>
        <a:ext cx="303217" cy="129951"/>
      </dsp:txXfrm>
    </dsp:sp>
    <dsp:sp modelId="{E43AE56E-22A6-43E6-A0A2-2C34D803DC01}">
      <dsp:nvSpPr>
        <dsp:cNvPr id="0" name=""/>
        <dsp:cNvSpPr/>
      </dsp:nvSpPr>
      <dsp:spPr>
        <a:xfrm rot="5400000">
          <a:off x="2858823" y="1363450"/>
          <a:ext cx="281559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7539147"/>
              <a:satOff val="-31367"/>
              <a:lumOff val="73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Validation Workshop</a:t>
          </a:r>
        </a:p>
      </dsp:txBody>
      <dsp:txXfrm rot="-5400000">
        <a:off x="303218" y="3932801"/>
        <a:ext cx="5379026" cy="254069"/>
      </dsp:txXfrm>
    </dsp:sp>
    <dsp:sp modelId="{09ECB0B9-F0D5-4C22-8521-38CA69C14200}">
      <dsp:nvSpPr>
        <dsp:cNvPr id="0" name=""/>
        <dsp:cNvSpPr/>
      </dsp:nvSpPr>
      <dsp:spPr>
        <a:xfrm rot="5400000">
          <a:off x="-64975" y="4375259"/>
          <a:ext cx="433168" cy="303217"/>
        </a:xfrm>
        <a:prstGeom prst="chevron">
          <a:avLst/>
        </a:prstGeom>
        <a:solidFill>
          <a:schemeClr val="accent4">
            <a:hueOff val="8293061"/>
            <a:satOff val="-34504"/>
            <a:lumOff val="8130"/>
            <a:alphaOff val="0"/>
          </a:schemeClr>
        </a:solidFill>
        <a:ln w="12700" cap="flat" cmpd="sng" algn="ctr">
          <a:solidFill>
            <a:schemeClr val="accent4">
              <a:hueOff val="8293061"/>
              <a:satOff val="-34504"/>
              <a:lumOff val="81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12</a:t>
          </a:r>
          <a:endParaRPr lang="x-none" sz="1100" kern="1200" dirty="0"/>
        </a:p>
      </dsp:txBody>
      <dsp:txXfrm rot="-5400000">
        <a:off x="1" y="4461893"/>
        <a:ext cx="303217" cy="129951"/>
      </dsp:txXfrm>
    </dsp:sp>
    <dsp:sp modelId="{88E9C8C4-82A2-499C-A1A9-200F9DD8C1E3}">
      <dsp:nvSpPr>
        <dsp:cNvPr id="0" name=""/>
        <dsp:cNvSpPr/>
      </dsp:nvSpPr>
      <dsp:spPr>
        <a:xfrm rot="5400000">
          <a:off x="2858823" y="1754678"/>
          <a:ext cx="281559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8293061"/>
              <a:satOff val="-34504"/>
              <a:lumOff val="81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Updating the Final Draft</a:t>
          </a:r>
        </a:p>
      </dsp:txBody>
      <dsp:txXfrm rot="-5400000">
        <a:off x="303218" y="4324029"/>
        <a:ext cx="5379026" cy="254069"/>
      </dsp:txXfrm>
    </dsp:sp>
    <dsp:sp modelId="{1B247F6F-6F5C-4B77-9B62-AF9775105A69}">
      <dsp:nvSpPr>
        <dsp:cNvPr id="0" name=""/>
        <dsp:cNvSpPr/>
      </dsp:nvSpPr>
      <dsp:spPr>
        <a:xfrm rot="5400000">
          <a:off x="-64975" y="4766487"/>
          <a:ext cx="433168" cy="303217"/>
        </a:xfrm>
        <a:prstGeom prst="chevron">
          <a:avLst/>
        </a:prstGeom>
        <a:solidFill>
          <a:schemeClr val="accent4">
            <a:hueOff val="9046976"/>
            <a:satOff val="-37640"/>
            <a:lumOff val="8869"/>
            <a:alphaOff val="0"/>
          </a:schemeClr>
        </a:solidFill>
        <a:ln w="12700" cap="flat" cmpd="sng" algn="ctr">
          <a:solidFill>
            <a:schemeClr val="accent4">
              <a:hueOff val="9046976"/>
              <a:satOff val="-37640"/>
              <a:lumOff val="88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13</a:t>
          </a:r>
          <a:endParaRPr lang="x-none" sz="1100" kern="1200" dirty="0"/>
        </a:p>
      </dsp:txBody>
      <dsp:txXfrm rot="-5400000">
        <a:off x="1" y="4853121"/>
        <a:ext cx="303217" cy="129951"/>
      </dsp:txXfrm>
    </dsp:sp>
    <dsp:sp modelId="{A4425899-5411-42B4-BE03-1EA54985AA3F}">
      <dsp:nvSpPr>
        <dsp:cNvPr id="0" name=""/>
        <dsp:cNvSpPr/>
      </dsp:nvSpPr>
      <dsp:spPr>
        <a:xfrm rot="5400000">
          <a:off x="2858823" y="2145906"/>
          <a:ext cx="281559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046976"/>
              <a:satOff val="-37640"/>
              <a:lumOff val="88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Government Print office for print &amp; Gazettal</a:t>
          </a:r>
        </a:p>
      </dsp:txBody>
      <dsp:txXfrm rot="-5400000">
        <a:off x="303218" y="4715257"/>
        <a:ext cx="5379026" cy="254069"/>
      </dsp:txXfrm>
    </dsp:sp>
    <dsp:sp modelId="{408C130B-7B94-4A3C-81EB-4B4D07FD6094}">
      <dsp:nvSpPr>
        <dsp:cNvPr id="0" name=""/>
        <dsp:cNvSpPr/>
      </dsp:nvSpPr>
      <dsp:spPr>
        <a:xfrm rot="5400000">
          <a:off x="-64975" y="5157716"/>
          <a:ext cx="433168" cy="303217"/>
        </a:xfrm>
        <a:prstGeom prst="chevron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14</a:t>
          </a:r>
          <a:endParaRPr lang="x-none" sz="1100" kern="1200" dirty="0"/>
        </a:p>
      </dsp:txBody>
      <dsp:txXfrm rot="-5400000">
        <a:off x="1" y="5244350"/>
        <a:ext cx="303217" cy="129951"/>
      </dsp:txXfrm>
    </dsp:sp>
    <dsp:sp modelId="{7950A54E-AF85-471C-B6D1-51BA0CF37D67}">
      <dsp:nvSpPr>
        <dsp:cNvPr id="0" name=""/>
        <dsp:cNvSpPr/>
      </dsp:nvSpPr>
      <dsp:spPr>
        <a:xfrm rot="5400000">
          <a:off x="2858823" y="2537134"/>
          <a:ext cx="281559" cy="5392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Enforcement </a:t>
          </a:r>
        </a:p>
      </dsp:txBody>
      <dsp:txXfrm rot="-5400000">
        <a:off x="303218" y="5106485"/>
        <a:ext cx="5379026" cy="2540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B353C-D389-8868-6C3F-806CC3BE3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9814C-C131-B57C-E0A5-6F04EA39C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EF62-95A8-0840-BA4C-4550822A7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x-none" smtClean="0"/>
              <a:t>30/09/2024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67EED-D84D-F891-8D31-FC2AAE42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797E7-E57F-D6E2-7D2F-792C42374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7509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357A7-DDAF-290E-01A5-27E474827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012EA-070B-F97A-4A26-ED22A23FE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0CB60-B64C-C7AB-B11F-B056C90B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x-none" smtClean="0"/>
              <a:t>30/09/2024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D936F-C0D6-2B7F-E228-0FA91F658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D61BF-6320-7092-0A41-6E3121F03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62271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3D38-DE32-87FD-92AF-8515E2BE6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A2D329-8CA0-EC6F-BCD9-8011D98C8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57278-FE3A-A557-391C-BEFC10DCA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x-none" smtClean="0"/>
              <a:t>30/09/2024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4AE63-C264-BA01-C63B-5DC8F37A1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D70D9-2EDE-D833-0948-BC9588836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52456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E88C-9645-3CFA-58FE-CF9A02D55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65C81-9B09-7F6F-FEF0-4D5C0CF798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4E25C-49A2-2B88-53AE-875BF48A6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56C66-2161-BB59-ACB4-45E2DF728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x-none" smtClean="0"/>
              <a:t>30/09/2024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CD010-E943-45D7-5132-2705EDB65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D2C21-AC30-D4C5-15C9-7E92CA28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59755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D4791-30F0-1002-BF2B-DE77D1705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B64CB-9A74-5FC1-FEA3-D328A0CF9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073EC5-058D-406E-8A58-465FADAD1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D235F6-7F00-C179-84F0-A88A46779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69EDD4-D53E-6D07-2048-437E3C1887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FC7CE-AA23-DD51-6B5B-E9F4D9C51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x-none" smtClean="0"/>
              <a:t>30/09/2024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32E8B8-BB3E-DACC-A64F-271401E9E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0487CB-1693-063F-A499-598965F7F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21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80D57-5280-2FF8-F1A3-549149946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8AE05A-E848-B865-A775-70C2AB5F4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x-none" smtClean="0"/>
              <a:t>30/09/2024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465FA5-979B-14F8-54D3-6677E7F2D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DC530-56A8-051F-10EC-A8CF52E9A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0035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DA513F-0F91-3ECC-D88F-3B165931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x-none" smtClean="0"/>
              <a:t>30/09/2024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AF8315-3B99-A537-E588-570BE716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FB8FF-306C-2769-2DB7-E20E32BAE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1644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43C62-AC07-6994-D383-D9703B617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35BA3-1DD7-51D3-7041-7A2DDC08C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23B5D-816E-A9F2-EE62-ADC53ED6C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4164D7-4C07-C7FB-FE19-2FAE4FB98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x-none" smtClean="0"/>
              <a:t>30/09/2024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85B77C-9CDA-BFF2-25B8-8177DDDB6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6EF656-9BE8-FE81-DBAC-67A04EB91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9556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0D5D4-894F-9789-F891-7FC0B58B4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6E37E9-168B-7DBC-7564-F6E4210F01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88E81-F87A-40DC-F785-AE2136C02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278A2-7839-A215-C00C-1A59890E8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x-none" smtClean="0"/>
              <a:t>30/09/2024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87428-A3E4-0027-2E74-68A58BE37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C14A52-1CDC-C101-2A51-FBF82129B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89674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3CFF6-B227-327C-094E-526C0931D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E7D92C-7F93-A209-56AF-E9F3B9C68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41948-2966-685E-2665-F435A5C49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x-none" smtClean="0"/>
              <a:t>30/09/2024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6CE19-2ADE-BD83-D46C-0F9C3BE23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967BA-C25D-6DAA-A11D-D38A1D9E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62290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9E91A5-53F5-A867-0208-63995261C7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9A1E42-B8A2-93AC-0AE0-A386E4511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FB2AC-9CC5-E93A-470A-7FEE89BD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x-none" smtClean="0"/>
              <a:t>30/09/2024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EE885-FFC7-49AC-2202-789679176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77D1E-539B-3DB1-0EE4-5BF2914E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6994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2EDC76-32D4-75FB-7536-A4C6E9F5D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2E1C5-8BAA-63D8-AFB5-28752FCAD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FC37E-FDCD-D7F9-5E2D-FA3F6C98E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42712-9D86-4244-A614-34118E89A9F7}" type="datetimeFigureOut">
              <a:rPr lang="x-none" smtClean="0"/>
              <a:t>30/09/2024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534BC-EBCB-8BCF-7626-50776A2E3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0A83C-9BF4-F85C-09B2-1FDD0AFFDA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8434-23CB-419D-A275-CFEBDBC820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655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tmp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m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m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ct.gov.pg/" TargetMode="External"/><Relationship Id="rId5" Type="http://schemas.openxmlformats.org/officeDocument/2006/relationships/hyperlink" Target="mailto:name@ict.gov.pg" TargetMode="Externa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2" name="Group 3711">
            <a:extLst>
              <a:ext uri="{FF2B5EF4-FFF2-40B4-BE49-F238E27FC236}">
                <a16:creationId xmlns:a16="http://schemas.microsoft.com/office/drawing/2014/main" id="{5E19383F-BD72-BFFF-8458-79709E3785DA}"/>
              </a:ext>
            </a:extLst>
          </p:cNvPr>
          <p:cNvGrpSpPr/>
          <p:nvPr/>
        </p:nvGrpSpPr>
        <p:grpSpPr>
          <a:xfrm>
            <a:off x="-68262" y="655270"/>
            <a:ext cx="12206289" cy="7457155"/>
            <a:chOff x="944562" y="777875"/>
            <a:chExt cx="8337551" cy="6076950"/>
          </a:xfrm>
        </p:grpSpPr>
        <p:grpSp>
          <p:nvGrpSpPr>
            <p:cNvPr id="1197" name="Group 1713">
              <a:extLst>
                <a:ext uri="{FF2B5EF4-FFF2-40B4-BE49-F238E27FC236}">
                  <a16:creationId xmlns:a16="http://schemas.microsoft.com/office/drawing/2014/main" id="{97C84EC2-45DA-9BEB-ACB7-7229631C46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4562" y="1703388"/>
              <a:ext cx="2263775" cy="3848100"/>
              <a:chOff x="-181" y="977"/>
              <a:chExt cx="1426" cy="2424"/>
            </a:xfrm>
          </p:grpSpPr>
          <p:sp>
            <p:nvSpPr>
              <p:cNvPr id="3512" name="Oval 1513">
                <a:extLst>
                  <a:ext uri="{FF2B5EF4-FFF2-40B4-BE49-F238E27FC236}">
                    <a16:creationId xmlns:a16="http://schemas.microsoft.com/office/drawing/2014/main" id="{B4A76C12-B36D-0585-99EF-7FFAFD825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13" name="Oval 1514">
                <a:extLst>
                  <a:ext uri="{FF2B5EF4-FFF2-40B4-BE49-F238E27FC236}">
                    <a16:creationId xmlns:a16="http://schemas.microsoft.com/office/drawing/2014/main" id="{85C828F8-C96A-D14E-41E0-18B701AB6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14" name="Oval 1515">
                <a:extLst>
                  <a:ext uri="{FF2B5EF4-FFF2-40B4-BE49-F238E27FC236}">
                    <a16:creationId xmlns:a16="http://schemas.microsoft.com/office/drawing/2014/main" id="{E86A8236-031B-4E1B-DD1C-DBEDAE899E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15" name="Oval 1516">
                <a:extLst>
                  <a:ext uri="{FF2B5EF4-FFF2-40B4-BE49-F238E27FC236}">
                    <a16:creationId xmlns:a16="http://schemas.microsoft.com/office/drawing/2014/main" id="{B648784E-8B2D-E471-2D4E-8691281220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16" name="Oval 1517">
                <a:extLst>
                  <a:ext uri="{FF2B5EF4-FFF2-40B4-BE49-F238E27FC236}">
                    <a16:creationId xmlns:a16="http://schemas.microsoft.com/office/drawing/2014/main" id="{DFBD78A8-EBC5-A95F-99B3-4C5C50C98E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17" name="Oval 1518">
                <a:extLst>
                  <a:ext uri="{FF2B5EF4-FFF2-40B4-BE49-F238E27FC236}">
                    <a16:creationId xmlns:a16="http://schemas.microsoft.com/office/drawing/2014/main" id="{D6975D2B-AD68-27EC-4A38-B30C788A4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18" name="Oval 1519">
                <a:extLst>
                  <a:ext uri="{FF2B5EF4-FFF2-40B4-BE49-F238E27FC236}">
                    <a16:creationId xmlns:a16="http://schemas.microsoft.com/office/drawing/2014/main" id="{BEF7A2D8-7561-33C0-04C3-AA0B47EBE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19" name="Oval 1520">
                <a:extLst>
                  <a:ext uri="{FF2B5EF4-FFF2-40B4-BE49-F238E27FC236}">
                    <a16:creationId xmlns:a16="http://schemas.microsoft.com/office/drawing/2014/main" id="{55664636-D15E-A82D-4E58-8ADFA660AF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20" name="Oval 1521">
                <a:extLst>
                  <a:ext uri="{FF2B5EF4-FFF2-40B4-BE49-F238E27FC236}">
                    <a16:creationId xmlns:a16="http://schemas.microsoft.com/office/drawing/2014/main" id="{7CC08853-8BF4-AB21-55D0-761A2AD869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21" name="Oval 1522">
                <a:extLst>
                  <a:ext uri="{FF2B5EF4-FFF2-40B4-BE49-F238E27FC236}">
                    <a16:creationId xmlns:a16="http://schemas.microsoft.com/office/drawing/2014/main" id="{F1EBBE14-3276-5B22-6475-4593253F1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22" name="Oval 1523">
                <a:extLst>
                  <a:ext uri="{FF2B5EF4-FFF2-40B4-BE49-F238E27FC236}">
                    <a16:creationId xmlns:a16="http://schemas.microsoft.com/office/drawing/2014/main" id="{1C9192C9-AF35-71F8-4C57-1AE5E98C8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23" name="Oval 1524">
                <a:extLst>
                  <a:ext uri="{FF2B5EF4-FFF2-40B4-BE49-F238E27FC236}">
                    <a16:creationId xmlns:a16="http://schemas.microsoft.com/office/drawing/2014/main" id="{6D5CA406-3497-3A1B-01B5-C043D6BBFC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24" name="Oval 1525">
                <a:extLst>
                  <a:ext uri="{FF2B5EF4-FFF2-40B4-BE49-F238E27FC236}">
                    <a16:creationId xmlns:a16="http://schemas.microsoft.com/office/drawing/2014/main" id="{54AB178E-B0F2-61BD-EEB4-3307320EE7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25" name="Oval 1526">
                <a:extLst>
                  <a:ext uri="{FF2B5EF4-FFF2-40B4-BE49-F238E27FC236}">
                    <a16:creationId xmlns:a16="http://schemas.microsoft.com/office/drawing/2014/main" id="{E5B65B72-C189-30FE-94A0-13E80B7DA8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81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26" name="Oval 1527">
                <a:extLst>
                  <a:ext uri="{FF2B5EF4-FFF2-40B4-BE49-F238E27FC236}">
                    <a16:creationId xmlns:a16="http://schemas.microsoft.com/office/drawing/2014/main" id="{5EB34579-EDAE-CF0E-417C-C233C9448C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81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27" name="Oval 1528">
                <a:extLst>
                  <a:ext uri="{FF2B5EF4-FFF2-40B4-BE49-F238E27FC236}">
                    <a16:creationId xmlns:a16="http://schemas.microsoft.com/office/drawing/2014/main" id="{C6040DF7-AE8A-ABD1-E894-300A1E83B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28" name="Oval 1529">
                <a:extLst>
                  <a:ext uri="{FF2B5EF4-FFF2-40B4-BE49-F238E27FC236}">
                    <a16:creationId xmlns:a16="http://schemas.microsoft.com/office/drawing/2014/main" id="{10879110-C319-7A87-9676-D2DF59F8E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29" name="Oval 1530">
                <a:extLst>
                  <a:ext uri="{FF2B5EF4-FFF2-40B4-BE49-F238E27FC236}">
                    <a16:creationId xmlns:a16="http://schemas.microsoft.com/office/drawing/2014/main" id="{ABF0802C-EC65-D987-A988-E0FFC1FE33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30" name="Oval 1531">
                <a:extLst>
                  <a:ext uri="{FF2B5EF4-FFF2-40B4-BE49-F238E27FC236}">
                    <a16:creationId xmlns:a16="http://schemas.microsoft.com/office/drawing/2014/main" id="{772E0481-0509-3DA6-6647-CFBE9726F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31" name="Oval 1532">
                <a:extLst>
                  <a:ext uri="{FF2B5EF4-FFF2-40B4-BE49-F238E27FC236}">
                    <a16:creationId xmlns:a16="http://schemas.microsoft.com/office/drawing/2014/main" id="{A60F0AF5-3BDD-8EF9-FF8E-34A196FB6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32" name="Oval 1533">
                <a:extLst>
                  <a:ext uri="{FF2B5EF4-FFF2-40B4-BE49-F238E27FC236}">
                    <a16:creationId xmlns:a16="http://schemas.microsoft.com/office/drawing/2014/main" id="{629F80E9-BDCD-6C84-BF52-57CC621559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33" name="Oval 1534">
                <a:extLst>
                  <a:ext uri="{FF2B5EF4-FFF2-40B4-BE49-F238E27FC236}">
                    <a16:creationId xmlns:a16="http://schemas.microsoft.com/office/drawing/2014/main" id="{1050A408-B5D5-5740-2862-056BC24E0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34" name="Oval 1535">
                <a:extLst>
                  <a:ext uri="{FF2B5EF4-FFF2-40B4-BE49-F238E27FC236}">
                    <a16:creationId xmlns:a16="http://schemas.microsoft.com/office/drawing/2014/main" id="{6213831A-7859-5230-68E9-2E94F8B0F9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35" name="Oval 1536">
                <a:extLst>
                  <a:ext uri="{FF2B5EF4-FFF2-40B4-BE49-F238E27FC236}">
                    <a16:creationId xmlns:a16="http://schemas.microsoft.com/office/drawing/2014/main" id="{1D58C81B-166D-2370-671D-9D62073BF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36" name="Oval 1537">
                <a:extLst>
                  <a:ext uri="{FF2B5EF4-FFF2-40B4-BE49-F238E27FC236}">
                    <a16:creationId xmlns:a16="http://schemas.microsoft.com/office/drawing/2014/main" id="{0E0B6064-EA7E-9B19-3997-3E6FA07A70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37" name="Oval 1538">
                <a:extLst>
                  <a:ext uri="{FF2B5EF4-FFF2-40B4-BE49-F238E27FC236}">
                    <a16:creationId xmlns:a16="http://schemas.microsoft.com/office/drawing/2014/main" id="{D4AC2248-CFE6-671B-C38F-7ADB755B7A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38" name="Oval 1539">
                <a:extLst>
                  <a:ext uri="{FF2B5EF4-FFF2-40B4-BE49-F238E27FC236}">
                    <a16:creationId xmlns:a16="http://schemas.microsoft.com/office/drawing/2014/main" id="{98DCBE86-F9CB-FABB-5DD5-D188C10991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39" name="Oval 1540">
                <a:extLst>
                  <a:ext uri="{FF2B5EF4-FFF2-40B4-BE49-F238E27FC236}">
                    <a16:creationId xmlns:a16="http://schemas.microsoft.com/office/drawing/2014/main" id="{F8BF0545-F63B-677F-DB27-4ACEC43EF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40" name="Oval 1541">
                <a:extLst>
                  <a:ext uri="{FF2B5EF4-FFF2-40B4-BE49-F238E27FC236}">
                    <a16:creationId xmlns:a16="http://schemas.microsoft.com/office/drawing/2014/main" id="{79E6D9B8-114C-D04E-FB9E-355B6128A4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41" name="Oval 1542">
                <a:extLst>
                  <a:ext uri="{FF2B5EF4-FFF2-40B4-BE49-F238E27FC236}">
                    <a16:creationId xmlns:a16="http://schemas.microsoft.com/office/drawing/2014/main" id="{1AEC25F5-6D41-53D2-0693-6877C774C5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42" name="Oval 1543">
                <a:extLst>
                  <a:ext uri="{FF2B5EF4-FFF2-40B4-BE49-F238E27FC236}">
                    <a16:creationId xmlns:a16="http://schemas.microsoft.com/office/drawing/2014/main" id="{A3563684-988A-68CC-651B-DFD99D7AF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43" name="Oval 1544">
                <a:extLst>
                  <a:ext uri="{FF2B5EF4-FFF2-40B4-BE49-F238E27FC236}">
                    <a16:creationId xmlns:a16="http://schemas.microsoft.com/office/drawing/2014/main" id="{0472288B-4AAD-382E-2CD1-F1827F0C3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44" name="Oval 1545">
                <a:extLst>
                  <a:ext uri="{FF2B5EF4-FFF2-40B4-BE49-F238E27FC236}">
                    <a16:creationId xmlns:a16="http://schemas.microsoft.com/office/drawing/2014/main" id="{79A9A60F-0A6C-8689-4E4F-4ECE1C6EA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45" name="Oval 1546">
                <a:extLst>
                  <a:ext uri="{FF2B5EF4-FFF2-40B4-BE49-F238E27FC236}">
                    <a16:creationId xmlns:a16="http://schemas.microsoft.com/office/drawing/2014/main" id="{5099F0CF-FEF5-8954-31EC-284079F1F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46" name="Oval 1547">
                <a:extLst>
                  <a:ext uri="{FF2B5EF4-FFF2-40B4-BE49-F238E27FC236}">
                    <a16:creationId xmlns:a16="http://schemas.microsoft.com/office/drawing/2014/main" id="{FF59B275-62B7-BA1C-907A-1DF2F8D90A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47" name="Oval 1548">
                <a:extLst>
                  <a:ext uri="{FF2B5EF4-FFF2-40B4-BE49-F238E27FC236}">
                    <a16:creationId xmlns:a16="http://schemas.microsoft.com/office/drawing/2014/main" id="{D13A977F-5042-8856-07EF-CDE2CED23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48" name="Oval 1549">
                <a:extLst>
                  <a:ext uri="{FF2B5EF4-FFF2-40B4-BE49-F238E27FC236}">
                    <a16:creationId xmlns:a16="http://schemas.microsoft.com/office/drawing/2014/main" id="{A6F30838-6407-E138-3C3D-8825B5FADC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49" name="Oval 1550">
                <a:extLst>
                  <a:ext uri="{FF2B5EF4-FFF2-40B4-BE49-F238E27FC236}">
                    <a16:creationId xmlns:a16="http://schemas.microsoft.com/office/drawing/2014/main" id="{F0A4422D-5561-BEBD-B1F7-0B7527E07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50" name="Oval 1551">
                <a:extLst>
                  <a:ext uri="{FF2B5EF4-FFF2-40B4-BE49-F238E27FC236}">
                    <a16:creationId xmlns:a16="http://schemas.microsoft.com/office/drawing/2014/main" id="{3A0E742C-644D-87ED-0400-1F191BCD8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51" name="Oval 1552">
                <a:extLst>
                  <a:ext uri="{FF2B5EF4-FFF2-40B4-BE49-F238E27FC236}">
                    <a16:creationId xmlns:a16="http://schemas.microsoft.com/office/drawing/2014/main" id="{7B37F76E-D1C3-A637-8CC5-BDD7D5258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52" name="Oval 1553">
                <a:extLst>
                  <a:ext uri="{FF2B5EF4-FFF2-40B4-BE49-F238E27FC236}">
                    <a16:creationId xmlns:a16="http://schemas.microsoft.com/office/drawing/2014/main" id="{1E3DADDD-9580-A0E0-7264-84C09C22A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53" name="Oval 1554">
                <a:extLst>
                  <a:ext uri="{FF2B5EF4-FFF2-40B4-BE49-F238E27FC236}">
                    <a16:creationId xmlns:a16="http://schemas.microsoft.com/office/drawing/2014/main" id="{3F801487-58AB-73D4-B695-8CCB4C5C0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54" name="Oval 1555">
                <a:extLst>
                  <a:ext uri="{FF2B5EF4-FFF2-40B4-BE49-F238E27FC236}">
                    <a16:creationId xmlns:a16="http://schemas.microsoft.com/office/drawing/2014/main" id="{66582106-3910-51C6-4FDC-84FAF2B4E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55" name="Oval 1556">
                <a:extLst>
                  <a:ext uri="{FF2B5EF4-FFF2-40B4-BE49-F238E27FC236}">
                    <a16:creationId xmlns:a16="http://schemas.microsoft.com/office/drawing/2014/main" id="{507AB72B-9841-B809-37B0-8C9C34EDE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56" name="Oval 1557">
                <a:extLst>
                  <a:ext uri="{FF2B5EF4-FFF2-40B4-BE49-F238E27FC236}">
                    <a16:creationId xmlns:a16="http://schemas.microsoft.com/office/drawing/2014/main" id="{13CD8473-A386-20E3-91AF-CC348EEF7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57" name="Oval 1558">
                <a:extLst>
                  <a:ext uri="{FF2B5EF4-FFF2-40B4-BE49-F238E27FC236}">
                    <a16:creationId xmlns:a16="http://schemas.microsoft.com/office/drawing/2014/main" id="{88655ED2-967F-135E-C531-D43F523DDD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58" name="Oval 1559">
                <a:extLst>
                  <a:ext uri="{FF2B5EF4-FFF2-40B4-BE49-F238E27FC236}">
                    <a16:creationId xmlns:a16="http://schemas.microsoft.com/office/drawing/2014/main" id="{8D083F8E-129B-7C3A-0D62-2EE9185A88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59" name="Oval 1560">
                <a:extLst>
                  <a:ext uri="{FF2B5EF4-FFF2-40B4-BE49-F238E27FC236}">
                    <a16:creationId xmlns:a16="http://schemas.microsoft.com/office/drawing/2014/main" id="{84B7B627-BC8B-6637-37F9-8E031A8858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60" name="Oval 1561">
                <a:extLst>
                  <a:ext uri="{FF2B5EF4-FFF2-40B4-BE49-F238E27FC236}">
                    <a16:creationId xmlns:a16="http://schemas.microsoft.com/office/drawing/2014/main" id="{E3B9EF22-2640-86BB-5F24-AF0E6AB41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61" name="Oval 1562">
                <a:extLst>
                  <a:ext uri="{FF2B5EF4-FFF2-40B4-BE49-F238E27FC236}">
                    <a16:creationId xmlns:a16="http://schemas.microsoft.com/office/drawing/2014/main" id="{E630AF3E-1497-C3E6-889A-4E905EF23F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62" name="Oval 1563">
                <a:extLst>
                  <a:ext uri="{FF2B5EF4-FFF2-40B4-BE49-F238E27FC236}">
                    <a16:creationId xmlns:a16="http://schemas.microsoft.com/office/drawing/2014/main" id="{F2932D5C-107B-B88D-2D8B-19EE3DEB83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63" name="Oval 1564">
                <a:extLst>
                  <a:ext uri="{FF2B5EF4-FFF2-40B4-BE49-F238E27FC236}">
                    <a16:creationId xmlns:a16="http://schemas.microsoft.com/office/drawing/2014/main" id="{D981E0EF-435C-C24B-C309-451635DC7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64" name="Oval 1565">
                <a:extLst>
                  <a:ext uri="{FF2B5EF4-FFF2-40B4-BE49-F238E27FC236}">
                    <a16:creationId xmlns:a16="http://schemas.microsoft.com/office/drawing/2014/main" id="{3D4779C7-2CFD-AC67-3DDB-B3BCE52EA9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65" name="Oval 1566">
                <a:extLst>
                  <a:ext uri="{FF2B5EF4-FFF2-40B4-BE49-F238E27FC236}">
                    <a16:creationId xmlns:a16="http://schemas.microsoft.com/office/drawing/2014/main" id="{86955EED-4467-F38B-81BD-CEE5081DB3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66" name="Oval 1567">
                <a:extLst>
                  <a:ext uri="{FF2B5EF4-FFF2-40B4-BE49-F238E27FC236}">
                    <a16:creationId xmlns:a16="http://schemas.microsoft.com/office/drawing/2014/main" id="{07E43933-AC1B-FB49-9DA2-F326A4D40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67" name="Oval 1568">
                <a:extLst>
                  <a:ext uri="{FF2B5EF4-FFF2-40B4-BE49-F238E27FC236}">
                    <a16:creationId xmlns:a16="http://schemas.microsoft.com/office/drawing/2014/main" id="{B71805DB-C291-F04F-DCED-4D9FA148DD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68" name="Oval 1569">
                <a:extLst>
                  <a:ext uri="{FF2B5EF4-FFF2-40B4-BE49-F238E27FC236}">
                    <a16:creationId xmlns:a16="http://schemas.microsoft.com/office/drawing/2014/main" id="{E4379820-499E-F800-CF46-04B168BFEE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69" name="Oval 1570">
                <a:extLst>
                  <a:ext uri="{FF2B5EF4-FFF2-40B4-BE49-F238E27FC236}">
                    <a16:creationId xmlns:a16="http://schemas.microsoft.com/office/drawing/2014/main" id="{A542B112-3959-7BB8-59FB-8E35C5CDD0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70" name="Oval 1571">
                <a:extLst>
                  <a:ext uri="{FF2B5EF4-FFF2-40B4-BE49-F238E27FC236}">
                    <a16:creationId xmlns:a16="http://schemas.microsoft.com/office/drawing/2014/main" id="{D53E7C9C-708D-BC72-6578-5A35F47FE1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71" name="Oval 1572">
                <a:extLst>
                  <a:ext uri="{FF2B5EF4-FFF2-40B4-BE49-F238E27FC236}">
                    <a16:creationId xmlns:a16="http://schemas.microsoft.com/office/drawing/2014/main" id="{27E74C00-4CE0-76D1-28E8-4BB6A6F4E2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72" name="Oval 1573">
                <a:extLst>
                  <a:ext uri="{FF2B5EF4-FFF2-40B4-BE49-F238E27FC236}">
                    <a16:creationId xmlns:a16="http://schemas.microsoft.com/office/drawing/2014/main" id="{E08F987C-3FBF-4E54-120B-B88A6265E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73" name="Oval 1574">
                <a:extLst>
                  <a:ext uri="{FF2B5EF4-FFF2-40B4-BE49-F238E27FC236}">
                    <a16:creationId xmlns:a16="http://schemas.microsoft.com/office/drawing/2014/main" id="{65C8781B-DB9D-A2C9-AD58-8709E584E6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74" name="Oval 1575">
                <a:extLst>
                  <a:ext uri="{FF2B5EF4-FFF2-40B4-BE49-F238E27FC236}">
                    <a16:creationId xmlns:a16="http://schemas.microsoft.com/office/drawing/2014/main" id="{F0712710-DA47-EB01-BFC8-059317C26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75" name="Oval 1576">
                <a:extLst>
                  <a:ext uri="{FF2B5EF4-FFF2-40B4-BE49-F238E27FC236}">
                    <a16:creationId xmlns:a16="http://schemas.microsoft.com/office/drawing/2014/main" id="{253032C1-76C1-44B3-18E6-34AFFAAAD5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76" name="Oval 1577">
                <a:extLst>
                  <a:ext uri="{FF2B5EF4-FFF2-40B4-BE49-F238E27FC236}">
                    <a16:creationId xmlns:a16="http://schemas.microsoft.com/office/drawing/2014/main" id="{AC1A946A-CF02-EFDD-6072-A7A72C740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77" name="Oval 1578">
                <a:extLst>
                  <a:ext uri="{FF2B5EF4-FFF2-40B4-BE49-F238E27FC236}">
                    <a16:creationId xmlns:a16="http://schemas.microsoft.com/office/drawing/2014/main" id="{22C0929C-D448-7AAE-BC88-9128E2DDB2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78" name="Oval 1579">
                <a:extLst>
                  <a:ext uri="{FF2B5EF4-FFF2-40B4-BE49-F238E27FC236}">
                    <a16:creationId xmlns:a16="http://schemas.microsoft.com/office/drawing/2014/main" id="{6ADC49A7-7314-8FAE-8610-772AF5F971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79" name="Oval 1580">
                <a:extLst>
                  <a:ext uri="{FF2B5EF4-FFF2-40B4-BE49-F238E27FC236}">
                    <a16:creationId xmlns:a16="http://schemas.microsoft.com/office/drawing/2014/main" id="{E015F7FA-0A57-65D8-66A5-764C1525B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80" name="Oval 1581">
                <a:extLst>
                  <a:ext uri="{FF2B5EF4-FFF2-40B4-BE49-F238E27FC236}">
                    <a16:creationId xmlns:a16="http://schemas.microsoft.com/office/drawing/2014/main" id="{12ABA1B2-3046-9D28-C911-7511D9F4AE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81" name="Oval 1582">
                <a:extLst>
                  <a:ext uri="{FF2B5EF4-FFF2-40B4-BE49-F238E27FC236}">
                    <a16:creationId xmlns:a16="http://schemas.microsoft.com/office/drawing/2014/main" id="{63A53078-E934-37F1-6412-6167CA2C9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82" name="Oval 1583">
                <a:extLst>
                  <a:ext uri="{FF2B5EF4-FFF2-40B4-BE49-F238E27FC236}">
                    <a16:creationId xmlns:a16="http://schemas.microsoft.com/office/drawing/2014/main" id="{85EAF370-6152-FC5E-B6B7-AE53E7334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83" name="Oval 1584">
                <a:extLst>
                  <a:ext uri="{FF2B5EF4-FFF2-40B4-BE49-F238E27FC236}">
                    <a16:creationId xmlns:a16="http://schemas.microsoft.com/office/drawing/2014/main" id="{F1E57B87-5B7C-934A-0A88-2C4348E9F8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84" name="Oval 1585">
                <a:extLst>
                  <a:ext uri="{FF2B5EF4-FFF2-40B4-BE49-F238E27FC236}">
                    <a16:creationId xmlns:a16="http://schemas.microsoft.com/office/drawing/2014/main" id="{4B5AFECF-6BEC-E405-2319-5E269782A6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85" name="Oval 1586">
                <a:extLst>
                  <a:ext uri="{FF2B5EF4-FFF2-40B4-BE49-F238E27FC236}">
                    <a16:creationId xmlns:a16="http://schemas.microsoft.com/office/drawing/2014/main" id="{C6528A48-C886-2C6F-83C9-60B91A3498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86" name="Oval 1587">
                <a:extLst>
                  <a:ext uri="{FF2B5EF4-FFF2-40B4-BE49-F238E27FC236}">
                    <a16:creationId xmlns:a16="http://schemas.microsoft.com/office/drawing/2014/main" id="{D56D00D4-A2FF-ED97-7C1F-780315333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87" name="Oval 1588">
                <a:extLst>
                  <a:ext uri="{FF2B5EF4-FFF2-40B4-BE49-F238E27FC236}">
                    <a16:creationId xmlns:a16="http://schemas.microsoft.com/office/drawing/2014/main" id="{2C6DB1C5-C360-1934-F600-8B2561C497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88" name="Oval 1589">
                <a:extLst>
                  <a:ext uri="{FF2B5EF4-FFF2-40B4-BE49-F238E27FC236}">
                    <a16:creationId xmlns:a16="http://schemas.microsoft.com/office/drawing/2014/main" id="{0F2F51F5-E217-DCCD-763A-F7C4D5CFF3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89" name="Oval 1590">
                <a:extLst>
                  <a:ext uri="{FF2B5EF4-FFF2-40B4-BE49-F238E27FC236}">
                    <a16:creationId xmlns:a16="http://schemas.microsoft.com/office/drawing/2014/main" id="{3F472E58-FF65-B46F-4E16-E700C2B3E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90" name="Oval 1591">
                <a:extLst>
                  <a:ext uri="{FF2B5EF4-FFF2-40B4-BE49-F238E27FC236}">
                    <a16:creationId xmlns:a16="http://schemas.microsoft.com/office/drawing/2014/main" id="{9F69764D-C702-264C-0667-3E3E931E14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91" name="Oval 1592">
                <a:extLst>
                  <a:ext uri="{FF2B5EF4-FFF2-40B4-BE49-F238E27FC236}">
                    <a16:creationId xmlns:a16="http://schemas.microsoft.com/office/drawing/2014/main" id="{1373585C-E4DE-EFC0-8436-999C1C3FE4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92" name="Oval 1593">
                <a:extLst>
                  <a:ext uri="{FF2B5EF4-FFF2-40B4-BE49-F238E27FC236}">
                    <a16:creationId xmlns:a16="http://schemas.microsoft.com/office/drawing/2014/main" id="{4B31A364-BAF1-C89C-4277-37B48D9CB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93" name="Oval 1594">
                <a:extLst>
                  <a:ext uri="{FF2B5EF4-FFF2-40B4-BE49-F238E27FC236}">
                    <a16:creationId xmlns:a16="http://schemas.microsoft.com/office/drawing/2014/main" id="{B6442D92-EF24-168C-1DD5-C443540049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94" name="Oval 1595">
                <a:extLst>
                  <a:ext uri="{FF2B5EF4-FFF2-40B4-BE49-F238E27FC236}">
                    <a16:creationId xmlns:a16="http://schemas.microsoft.com/office/drawing/2014/main" id="{C63C9637-840F-508C-8382-DA0E9143C6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95" name="Oval 1596">
                <a:extLst>
                  <a:ext uri="{FF2B5EF4-FFF2-40B4-BE49-F238E27FC236}">
                    <a16:creationId xmlns:a16="http://schemas.microsoft.com/office/drawing/2014/main" id="{5C6CD530-7121-2ACC-4E6B-82E6417D33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96" name="Oval 1597">
                <a:extLst>
                  <a:ext uri="{FF2B5EF4-FFF2-40B4-BE49-F238E27FC236}">
                    <a16:creationId xmlns:a16="http://schemas.microsoft.com/office/drawing/2014/main" id="{09BF0517-E6CA-AD9A-4C15-DF4F8AC3FE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97" name="Oval 1598">
                <a:extLst>
                  <a:ext uri="{FF2B5EF4-FFF2-40B4-BE49-F238E27FC236}">
                    <a16:creationId xmlns:a16="http://schemas.microsoft.com/office/drawing/2014/main" id="{5EF6A826-323F-C41E-6521-1FE3C4B9CD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98" name="Oval 1599">
                <a:extLst>
                  <a:ext uri="{FF2B5EF4-FFF2-40B4-BE49-F238E27FC236}">
                    <a16:creationId xmlns:a16="http://schemas.microsoft.com/office/drawing/2014/main" id="{260DDEDD-A000-9AF4-F40F-106286768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99" name="Oval 1600">
                <a:extLst>
                  <a:ext uri="{FF2B5EF4-FFF2-40B4-BE49-F238E27FC236}">
                    <a16:creationId xmlns:a16="http://schemas.microsoft.com/office/drawing/2014/main" id="{E445963E-1E0A-3417-00E4-C2C519FAA1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00" name="Oval 1601">
                <a:extLst>
                  <a:ext uri="{FF2B5EF4-FFF2-40B4-BE49-F238E27FC236}">
                    <a16:creationId xmlns:a16="http://schemas.microsoft.com/office/drawing/2014/main" id="{B53C6280-6BC1-D1B2-CD3B-4518B779F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01" name="Oval 1602">
                <a:extLst>
                  <a:ext uri="{FF2B5EF4-FFF2-40B4-BE49-F238E27FC236}">
                    <a16:creationId xmlns:a16="http://schemas.microsoft.com/office/drawing/2014/main" id="{6BA2B5BC-A5C9-FEA4-3B2E-6E0598DE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02" name="Oval 1603">
                <a:extLst>
                  <a:ext uri="{FF2B5EF4-FFF2-40B4-BE49-F238E27FC236}">
                    <a16:creationId xmlns:a16="http://schemas.microsoft.com/office/drawing/2014/main" id="{C8A0AEC7-C186-9015-D3BB-3F35B87F9C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03" name="Oval 1604">
                <a:extLst>
                  <a:ext uri="{FF2B5EF4-FFF2-40B4-BE49-F238E27FC236}">
                    <a16:creationId xmlns:a16="http://schemas.microsoft.com/office/drawing/2014/main" id="{3A93690B-DB2C-281A-3591-860435C93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04" name="Oval 1605">
                <a:extLst>
                  <a:ext uri="{FF2B5EF4-FFF2-40B4-BE49-F238E27FC236}">
                    <a16:creationId xmlns:a16="http://schemas.microsoft.com/office/drawing/2014/main" id="{6F0BFACC-B9DC-ACB2-C1D7-5B47A979B9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05" name="Oval 1606">
                <a:extLst>
                  <a:ext uri="{FF2B5EF4-FFF2-40B4-BE49-F238E27FC236}">
                    <a16:creationId xmlns:a16="http://schemas.microsoft.com/office/drawing/2014/main" id="{E8900C44-62D5-4C2A-8588-51C2C559B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06" name="Oval 1607">
                <a:extLst>
                  <a:ext uri="{FF2B5EF4-FFF2-40B4-BE49-F238E27FC236}">
                    <a16:creationId xmlns:a16="http://schemas.microsoft.com/office/drawing/2014/main" id="{0E282DEA-E4CC-EE86-EFDE-399950F54A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07" name="Oval 1608">
                <a:extLst>
                  <a:ext uri="{FF2B5EF4-FFF2-40B4-BE49-F238E27FC236}">
                    <a16:creationId xmlns:a16="http://schemas.microsoft.com/office/drawing/2014/main" id="{D739BD8F-865E-9E8F-FF5C-20AC1693F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08" name="Oval 1609">
                <a:extLst>
                  <a:ext uri="{FF2B5EF4-FFF2-40B4-BE49-F238E27FC236}">
                    <a16:creationId xmlns:a16="http://schemas.microsoft.com/office/drawing/2014/main" id="{2F24BE0F-E34C-013F-329C-1909D0D0D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09" name="Oval 1610">
                <a:extLst>
                  <a:ext uri="{FF2B5EF4-FFF2-40B4-BE49-F238E27FC236}">
                    <a16:creationId xmlns:a16="http://schemas.microsoft.com/office/drawing/2014/main" id="{F90FD4DF-C018-3BF2-DF73-723930DD3B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10" name="Oval 1611">
                <a:extLst>
                  <a:ext uri="{FF2B5EF4-FFF2-40B4-BE49-F238E27FC236}">
                    <a16:creationId xmlns:a16="http://schemas.microsoft.com/office/drawing/2014/main" id="{9DB1CFF3-3A92-0CE4-613C-647DED9787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11" name="Oval 1612">
                <a:extLst>
                  <a:ext uri="{FF2B5EF4-FFF2-40B4-BE49-F238E27FC236}">
                    <a16:creationId xmlns:a16="http://schemas.microsoft.com/office/drawing/2014/main" id="{6564163F-BFA3-CBCE-1920-E0BCC398D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12" name="Oval 1613">
                <a:extLst>
                  <a:ext uri="{FF2B5EF4-FFF2-40B4-BE49-F238E27FC236}">
                    <a16:creationId xmlns:a16="http://schemas.microsoft.com/office/drawing/2014/main" id="{B040CCB6-35CB-0C21-3FEE-0ADDB2C32F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332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13" name="Oval 1614">
                <a:extLst>
                  <a:ext uri="{FF2B5EF4-FFF2-40B4-BE49-F238E27FC236}">
                    <a16:creationId xmlns:a16="http://schemas.microsoft.com/office/drawing/2014/main" id="{8955F4D5-82B0-A101-29D0-32BBA6B66E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14" name="Oval 1615">
                <a:extLst>
                  <a:ext uri="{FF2B5EF4-FFF2-40B4-BE49-F238E27FC236}">
                    <a16:creationId xmlns:a16="http://schemas.microsoft.com/office/drawing/2014/main" id="{4921E9D9-9F3B-04E7-7D68-46F7673250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15" name="Oval 1616">
                <a:extLst>
                  <a:ext uri="{FF2B5EF4-FFF2-40B4-BE49-F238E27FC236}">
                    <a16:creationId xmlns:a16="http://schemas.microsoft.com/office/drawing/2014/main" id="{E6EF2AC4-1EC8-CCF3-936C-E20E90B77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16" name="Oval 1617">
                <a:extLst>
                  <a:ext uri="{FF2B5EF4-FFF2-40B4-BE49-F238E27FC236}">
                    <a16:creationId xmlns:a16="http://schemas.microsoft.com/office/drawing/2014/main" id="{FF5E2611-7C02-13BF-B176-A05FCE5B9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17" name="Oval 1618">
                <a:extLst>
                  <a:ext uri="{FF2B5EF4-FFF2-40B4-BE49-F238E27FC236}">
                    <a16:creationId xmlns:a16="http://schemas.microsoft.com/office/drawing/2014/main" id="{FC07E9B0-BD1B-5C28-CB50-12760BF6F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18" name="Oval 1619">
                <a:extLst>
                  <a:ext uri="{FF2B5EF4-FFF2-40B4-BE49-F238E27FC236}">
                    <a16:creationId xmlns:a16="http://schemas.microsoft.com/office/drawing/2014/main" id="{0AFF1423-F299-D025-09F8-630100468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19" name="Oval 1620">
                <a:extLst>
                  <a:ext uri="{FF2B5EF4-FFF2-40B4-BE49-F238E27FC236}">
                    <a16:creationId xmlns:a16="http://schemas.microsoft.com/office/drawing/2014/main" id="{DC2722CC-2901-F605-3E2E-E67DC5802A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20" name="Oval 1621">
                <a:extLst>
                  <a:ext uri="{FF2B5EF4-FFF2-40B4-BE49-F238E27FC236}">
                    <a16:creationId xmlns:a16="http://schemas.microsoft.com/office/drawing/2014/main" id="{7423CC38-4FE5-1C9D-9C6F-00523DC5A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21" name="Oval 1622">
                <a:extLst>
                  <a:ext uri="{FF2B5EF4-FFF2-40B4-BE49-F238E27FC236}">
                    <a16:creationId xmlns:a16="http://schemas.microsoft.com/office/drawing/2014/main" id="{C466AB97-E142-A592-5DEF-2012721E6A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22" name="Oval 1623">
                <a:extLst>
                  <a:ext uri="{FF2B5EF4-FFF2-40B4-BE49-F238E27FC236}">
                    <a16:creationId xmlns:a16="http://schemas.microsoft.com/office/drawing/2014/main" id="{9BBAB6E4-D7D6-8A55-7055-C77E1CE1FC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23" name="Oval 1624">
                <a:extLst>
                  <a:ext uri="{FF2B5EF4-FFF2-40B4-BE49-F238E27FC236}">
                    <a16:creationId xmlns:a16="http://schemas.microsoft.com/office/drawing/2014/main" id="{96F79F1A-9E0B-373E-F45E-AC9027ED8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24" name="Oval 1625">
                <a:extLst>
                  <a:ext uri="{FF2B5EF4-FFF2-40B4-BE49-F238E27FC236}">
                    <a16:creationId xmlns:a16="http://schemas.microsoft.com/office/drawing/2014/main" id="{F7661C55-5DA0-1596-FCCB-FD682A8775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25" name="Oval 1626">
                <a:extLst>
                  <a:ext uri="{FF2B5EF4-FFF2-40B4-BE49-F238E27FC236}">
                    <a16:creationId xmlns:a16="http://schemas.microsoft.com/office/drawing/2014/main" id="{8803F727-4777-7CF4-DCF3-73A14F87B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26" name="Oval 1627">
                <a:extLst>
                  <a:ext uri="{FF2B5EF4-FFF2-40B4-BE49-F238E27FC236}">
                    <a16:creationId xmlns:a16="http://schemas.microsoft.com/office/drawing/2014/main" id="{55C09093-D02A-BF98-6633-FBC57CC21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27" name="Oval 1628">
                <a:extLst>
                  <a:ext uri="{FF2B5EF4-FFF2-40B4-BE49-F238E27FC236}">
                    <a16:creationId xmlns:a16="http://schemas.microsoft.com/office/drawing/2014/main" id="{75245E94-AC2E-14C9-C73A-5C7406D3A0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28" name="Oval 1629">
                <a:extLst>
                  <a:ext uri="{FF2B5EF4-FFF2-40B4-BE49-F238E27FC236}">
                    <a16:creationId xmlns:a16="http://schemas.microsoft.com/office/drawing/2014/main" id="{6F2961C0-A42A-01B4-72C6-500D2CA481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29" name="Oval 1630">
                <a:extLst>
                  <a:ext uri="{FF2B5EF4-FFF2-40B4-BE49-F238E27FC236}">
                    <a16:creationId xmlns:a16="http://schemas.microsoft.com/office/drawing/2014/main" id="{DA502019-921C-A6CA-31C0-562D0CF1B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30" name="Oval 1631">
                <a:extLst>
                  <a:ext uri="{FF2B5EF4-FFF2-40B4-BE49-F238E27FC236}">
                    <a16:creationId xmlns:a16="http://schemas.microsoft.com/office/drawing/2014/main" id="{38FD9FA7-89E0-78B3-DE12-7506786924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31" name="Oval 1632">
                <a:extLst>
                  <a:ext uri="{FF2B5EF4-FFF2-40B4-BE49-F238E27FC236}">
                    <a16:creationId xmlns:a16="http://schemas.microsoft.com/office/drawing/2014/main" id="{2B90B810-7D89-9D62-1918-ABEB337AD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32" name="Oval 1633">
                <a:extLst>
                  <a:ext uri="{FF2B5EF4-FFF2-40B4-BE49-F238E27FC236}">
                    <a16:creationId xmlns:a16="http://schemas.microsoft.com/office/drawing/2014/main" id="{47659F9D-03EC-B7D1-BAE4-831016B400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33" name="Oval 1634">
                <a:extLst>
                  <a:ext uri="{FF2B5EF4-FFF2-40B4-BE49-F238E27FC236}">
                    <a16:creationId xmlns:a16="http://schemas.microsoft.com/office/drawing/2014/main" id="{4B6A117B-B4A1-A375-B0C3-CE01E1A70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34" name="Oval 1635">
                <a:extLst>
                  <a:ext uri="{FF2B5EF4-FFF2-40B4-BE49-F238E27FC236}">
                    <a16:creationId xmlns:a16="http://schemas.microsoft.com/office/drawing/2014/main" id="{3DF09A9B-52F9-01A6-B3DF-D9DD6976A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35" name="Oval 1636">
                <a:extLst>
                  <a:ext uri="{FF2B5EF4-FFF2-40B4-BE49-F238E27FC236}">
                    <a16:creationId xmlns:a16="http://schemas.microsoft.com/office/drawing/2014/main" id="{47292B5E-B0BC-8FAD-2FE5-1483D2CC8C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36" name="Oval 1637">
                <a:extLst>
                  <a:ext uri="{FF2B5EF4-FFF2-40B4-BE49-F238E27FC236}">
                    <a16:creationId xmlns:a16="http://schemas.microsoft.com/office/drawing/2014/main" id="{8A672733-A67A-A949-2B07-751E3FEF8C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37" name="Oval 1638">
                <a:extLst>
                  <a:ext uri="{FF2B5EF4-FFF2-40B4-BE49-F238E27FC236}">
                    <a16:creationId xmlns:a16="http://schemas.microsoft.com/office/drawing/2014/main" id="{7CB609FB-DD02-8E55-20DE-385FFE182B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38" name="Oval 1639">
                <a:extLst>
                  <a:ext uri="{FF2B5EF4-FFF2-40B4-BE49-F238E27FC236}">
                    <a16:creationId xmlns:a16="http://schemas.microsoft.com/office/drawing/2014/main" id="{6428505C-1E90-E042-0AA5-DDC9306F27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39" name="Oval 1640">
                <a:extLst>
                  <a:ext uri="{FF2B5EF4-FFF2-40B4-BE49-F238E27FC236}">
                    <a16:creationId xmlns:a16="http://schemas.microsoft.com/office/drawing/2014/main" id="{302BE2F0-A273-C717-D1A4-977222FC81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40" name="Oval 1641">
                <a:extLst>
                  <a:ext uri="{FF2B5EF4-FFF2-40B4-BE49-F238E27FC236}">
                    <a16:creationId xmlns:a16="http://schemas.microsoft.com/office/drawing/2014/main" id="{8E128806-0872-644F-6857-9FCEF76D08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41" name="Oval 1642">
                <a:extLst>
                  <a:ext uri="{FF2B5EF4-FFF2-40B4-BE49-F238E27FC236}">
                    <a16:creationId xmlns:a16="http://schemas.microsoft.com/office/drawing/2014/main" id="{E31CC5C4-4C48-155A-C1D6-726ED35B8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42" name="Oval 1643">
                <a:extLst>
                  <a:ext uri="{FF2B5EF4-FFF2-40B4-BE49-F238E27FC236}">
                    <a16:creationId xmlns:a16="http://schemas.microsoft.com/office/drawing/2014/main" id="{9D62DFC5-2D07-CFB0-2878-A07B03D0EB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43" name="Oval 1644">
                <a:extLst>
                  <a:ext uri="{FF2B5EF4-FFF2-40B4-BE49-F238E27FC236}">
                    <a16:creationId xmlns:a16="http://schemas.microsoft.com/office/drawing/2014/main" id="{41FDF8A3-3156-B818-0C1A-D997B973FA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44" name="Oval 1645">
                <a:extLst>
                  <a:ext uri="{FF2B5EF4-FFF2-40B4-BE49-F238E27FC236}">
                    <a16:creationId xmlns:a16="http://schemas.microsoft.com/office/drawing/2014/main" id="{DA8A2B5C-030F-BD6C-08C0-EF097198E9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45" name="Oval 1646">
                <a:extLst>
                  <a:ext uri="{FF2B5EF4-FFF2-40B4-BE49-F238E27FC236}">
                    <a16:creationId xmlns:a16="http://schemas.microsoft.com/office/drawing/2014/main" id="{D913D82F-21E0-088B-4482-EC5D956209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46" name="Oval 1647">
                <a:extLst>
                  <a:ext uri="{FF2B5EF4-FFF2-40B4-BE49-F238E27FC236}">
                    <a16:creationId xmlns:a16="http://schemas.microsoft.com/office/drawing/2014/main" id="{B13CB154-1BB7-49C0-DA6D-E1868DDC70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47" name="Oval 1648">
                <a:extLst>
                  <a:ext uri="{FF2B5EF4-FFF2-40B4-BE49-F238E27FC236}">
                    <a16:creationId xmlns:a16="http://schemas.microsoft.com/office/drawing/2014/main" id="{F9E36C86-CEB3-BA0D-5B78-61C097BE4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48" name="Oval 1649">
                <a:extLst>
                  <a:ext uri="{FF2B5EF4-FFF2-40B4-BE49-F238E27FC236}">
                    <a16:creationId xmlns:a16="http://schemas.microsoft.com/office/drawing/2014/main" id="{52823792-7DDB-4514-CB0D-266622EA9E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49" name="Oval 1650">
                <a:extLst>
                  <a:ext uri="{FF2B5EF4-FFF2-40B4-BE49-F238E27FC236}">
                    <a16:creationId xmlns:a16="http://schemas.microsoft.com/office/drawing/2014/main" id="{EC05D147-AA34-765C-D2B1-2AB8D97D1A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50" name="Oval 1651">
                <a:extLst>
                  <a:ext uri="{FF2B5EF4-FFF2-40B4-BE49-F238E27FC236}">
                    <a16:creationId xmlns:a16="http://schemas.microsoft.com/office/drawing/2014/main" id="{078A2004-2FBD-7568-C830-5B64C8C44B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51" name="Oval 1652">
                <a:extLst>
                  <a:ext uri="{FF2B5EF4-FFF2-40B4-BE49-F238E27FC236}">
                    <a16:creationId xmlns:a16="http://schemas.microsoft.com/office/drawing/2014/main" id="{4CE418F2-044B-2317-6EA5-685A618C1D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52" name="Oval 1653">
                <a:extLst>
                  <a:ext uri="{FF2B5EF4-FFF2-40B4-BE49-F238E27FC236}">
                    <a16:creationId xmlns:a16="http://schemas.microsoft.com/office/drawing/2014/main" id="{0947D4BF-0390-6C46-DF1E-CB7A3D109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53" name="Oval 1654">
                <a:extLst>
                  <a:ext uri="{FF2B5EF4-FFF2-40B4-BE49-F238E27FC236}">
                    <a16:creationId xmlns:a16="http://schemas.microsoft.com/office/drawing/2014/main" id="{76935502-2F8B-1A7B-B60E-BAEAADA2B2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54" name="Oval 1655">
                <a:extLst>
                  <a:ext uri="{FF2B5EF4-FFF2-40B4-BE49-F238E27FC236}">
                    <a16:creationId xmlns:a16="http://schemas.microsoft.com/office/drawing/2014/main" id="{CDA73334-4D58-587E-D0EA-1D3208ADD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55" name="Oval 1656">
                <a:extLst>
                  <a:ext uri="{FF2B5EF4-FFF2-40B4-BE49-F238E27FC236}">
                    <a16:creationId xmlns:a16="http://schemas.microsoft.com/office/drawing/2014/main" id="{E4607AF7-72E3-0428-CF26-7E96FDF95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56" name="Oval 1657">
                <a:extLst>
                  <a:ext uri="{FF2B5EF4-FFF2-40B4-BE49-F238E27FC236}">
                    <a16:creationId xmlns:a16="http://schemas.microsoft.com/office/drawing/2014/main" id="{3B8BDEF8-F0E3-F251-722D-A6E787966D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57" name="Oval 1658">
                <a:extLst>
                  <a:ext uri="{FF2B5EF4-FFF2-40B4-BE49-F238E27FC236}">
                    <a16:creationId xmlns:a16="http://schemas.microsoft.com/office/drawing/2014/main" id="{93B8D1C9-ECF9-B786-4FCC-AE2FC9C1F6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58" name="Oval 1659">
                <a:extLst>
                  <a:ext uri="{FF2B5EF4-FFF2-40B4-BE49-F238E27FC236}">
                    <a16:creationId xmlns:a16="http://schemas.microsoft.com/office/drawing/2014/main" id="{47CAB10D-3650-4323-7430-73E8B7DA1D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59" name="Oval 1660">
                <a:extLst>
                  <a:ext uri="{FF2B5EF4-FFF2-40B4-BE49-F238E27FC236}">
                    <a16:creationId xmlns:a16="http://schemas.microsoft.com/office/drawing/2014/main" id="{9687C913-4C8B-7C3A-5D8F-B6775BA4F3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60" name="Oval 1661">
                <a:extLst>
                  <a:ext uri="{FF2B5EF4-FFF2-40B4-BE49-F238E27FC236}">
                    <a16:creationId xmlns:a16="http://schemas.microsoft.com/office/drawing/2014/main" id="{4E9ADBB1-EF31-AE04-F518-F326129BDB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61" name="Oval 1662">
                <a:extLst>
                  <a:ext uri="{FF2B5EF4-FFF2-40B4-BE49-F238E27FC236}">
                    <a16:creationId xmlns:a16="http://schemas.microsoft.com/office/drawing/2014/main" id="{69E838CC-F0AB-41DB-948B-4A9092514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62" name="Oval 1663">
                <a:extLst>
                  <a:ext uri="{FF2B5EF4-FFF2-40B4-BE49-F238E27FC236}">
                    <a16:creationId xmlns:a16="http://schemas.microsoft.com/office/drawing/2014/main" id="{794368E3-BC78-5FB2-4EBE-07A0A858E7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63" name="Oval 1664">
                <a:extLst>
                  <a:ext uri="{FF2B5EF4-FFF2-40B4-BE49-F238E27FC236}">
                    <a16:creationId xmlns:a16="http://schemas.microsoft.com/office/drawing/2014/main" id="{147EEB03-DB2E-6C4E-CE2E-E01A1017CF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64" name="Oval 1665">
                <a:extLst>
                  <a:ext uri="{FF2B5EF4-FFF2-40B4-BE49-F238E27FC236}">
                    <a16:creationId xmlns:a16="http://schemas.microsoft.com/office/drawing/2014/main" id="{F2F92BBC-6000-257B-66A0-FE4FCB4EB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65" name="Oval 1666">
                <a:extLst>
                  <a:ext uri="{FF2B5EF4-FFF2-40B4-BE49-F238E27FC236}">
                    <a16:creationId xmlns:a16="http://schemas.microsoft.com/office/drawing/2014/main" id="{9C302663-DA68-CCF1-6CB6-BEE2652A74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66" name="Oval 1667">
                <a:extLst>
                  <a:ext uri="{FF2B5EF4-FFF2-40B4-BE49-F238E27FC236}">
                    <a16:creationId xmlns:a16="http://schemas.microsoft.com/office/drawing/2014/main" id="{689136FD-2734-F9A9-25D1-7EA5DB9169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67" name="Oval 1668">
                <a:extLst>
                  <a:ext uri="{FF2B5EF4-FFF2-40B4-BE49-F238E27FC236}">
                    <a16:creationId xmlns:a16="http://schemas.microsoft.com/office/drawing/2014/main" id="{2B8227F3-D690-54D8-C03A-AE07862557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68" name="Oval 1669">
                <a:extLst>
                  <a:ext uri="{FF2B5EF4-FFF2-40B4-BE49-F238E27FC236}">
                    <a16:creationId xmlns:a16="http://schemas.microsoft.com/office/drawing/2014/main" id="{44901860-548F-B87D-36BE-4B9420C512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69" name="Oval 1670">
                <a:extLst>
                  <a:ext uri="{FF2B5EF4-FFF2-40B4-BE49-F238E27FC236}">
                    <a16:creationId xmlns:a16="http://schemas.microsoft.com/office/drawing/2014/main" id="{0E5D0418-F083-33A8-E9E7-A71C399CBC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70" name="Oval 1671">
                <a:extLst>
                  <a:ext uri="{FF2B5EF4-FFF2-40B4-BE49-F238E27FC236}">
                    <a16:creationId xmlns:a16="http://schemas.microsoft.com/office/drawing/2014/main" id="{DDEC9BCF-60FB-33B2-5855-5E6036969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71" name="Oval 1672">
                <a:extLst>
                  <a:ext uri="{FF2B5EF4-FFF2-40B4-BE49-F238E27FC236}">
                    <a16:creationId xmlns:a16="http://schemas.microsoft.com/office/drawing/2014/main" id="{13DF3BCA-4AC9-AE12-D20C-8FF537565D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72" name="Oval 1673">
                <a:extLst>
                  <a:ext uri="{FF2B5EF4-FFF2-40B4-BE49-F238E27FC236}">
                    <a16:creationId xmlns:a16="http://schemas.microsoft.com/office/drawing/2014/main" id="{392FE7E3-5B3B-3415-06C7-BA064585B6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73" name="Oval 1674">
                <a:extLst>
                  <a:ext uri="{FF2B5EF4-FFF2-40B4-BE49-F238E27FC236}">
                    <a16:creationId xmlns:a16="http://schemas.microsoft.com/office/drawing/2014/main" id="{1D0AAA07-4A53-07D5-C799-1BBCC974B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74" name="Oval 1675">
                <a:extLst>
                  <a:ext uri="{FF2B5EF4-FFF2-40B4-BE49-F238E27FC236}">
                    <a16:creationId xmlns:a16="http://schemas.microsoft.com/office/drawing/2014/main" id="{28871A0F-9691-F263-0B27-F1452A683C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75" name="Oval 1676">
                <a:extLst>
                  <a:ext uri="{FF2B5EF4-FFF2-40B4-BE49-F238E27FC236}">
                    <a16:creationId xmlns:a16="http://schemas.microsoft.com/office/drawing/2014/main" id="{AB4B156F-E039-DA8E-502C-77C2FCD84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76" name="Oval 1677">
                <a:extLst>
                  <a:ext uri="{FF2B5EF4-FFF2-40B4-BE49-F238E27FC236}">
                    <a16:creationId xmlns:a16="http://schemas.microsoft.com/office/drawing/2014/main" id="{546D272F-817B-164F-F76E-8D6ACD6931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77" name="Oval 1678">
                <a:extLst>
                  <a:ext uri="{FF2B5EF4-FFF2-40B4-BE49-F238E27FC236}">
                    <a16:creationId xmlns:a16="http://schemas.microsoft.com/office/drawing/2014/main" id="{688C7FF4-7FFA-B5A9-84A1-3BBAFC6A5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78" name="Oval 1679">
                <a:extLst>
                  <a:ext uri="{FF2B5EF4-FFF2-40B4-BE49-F238E27FC236}">
                    <a16:creationId xmlns:a16="http://schemas.microsoft.com/office/drawing/2014/main" id="{076A635A-9F90-E178-AB0F-0EA9E2DD88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79" name="Oval 1680">
                <a:extLst>
                  <a:ext uri="{FF2B5EF4-FFF2-40B4-BE49-F238E27FC236}">
                    <a16:creationId xmlns:a16="http://schemas.microsoft.com/office/drawing/2014/main" id="{B23FEE0C-678B-988F-7AEE-42D9D3CBE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80" name="Oval 1681">
                <a:extLst>
                  <a:ext uri="{FF2B5EF4-FFF2-40B4-BE49-F238E27FC236}">
                    <a16:creationId xmlns:a16="http://schemas.microsoft.com/office/drawing/2014/main" id="{8398665A-7046-6D5F-2A02-287AA3E0C6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81" name="Oval 1682">
                <a:extLst>
                  <a:ext uri="{FF2B5EF4-FFF2-40B4-BE49-F238E27FC236}">
                    <a16:creationId xmlns:a16="http://schemas.microsoft.com/office/drawing/2014/main" id="{57E912BC-DC46-EEB2-9446-7F392EB20C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82" name="Oval 1683">
                <a:extLst>
                  <a:ext uri="{FF2B5EF4-FFF2-40B4-BE49-F238E27FC236}">
                    <a16:creationId xmlns:a16="http://schemas.microsoft.com/office/drawing/2014/main" id="{3404BB89-530C-5320-1598-087598DC67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83" name="Oval 1684">
                <a:extLst>
                  <a:ext uri="{FF2B5EF4-FFF2-40B4-BE49-F238E27FC236}">
                    <a16:creationId xmlns:a16="http://schemas.microsoft.com/office/drawing/2014/main" id="{B139A21A-F6C7-3048-4818-482D4E5E0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84" name="Oval 1685">
                <a:extLst>
                  <a:ext uri="{FF2B5EF4-FFF2-40B4-BE49-F238E27FC236}">
                    <a16:creationId xmlns:a16="http://schemas.microsoft.com/office/drawing/2014/main" id="{3DC9112B-D18C-A077-4B09-3A8D9E80F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85" name="Oval 1686">
                <a:extLst>
                  <a:ext uri="{FF2B5EF4-FFF2-40B4-BE49-F238E27FC236}">
                    <a16:creationId xmlns:a16="http://schemas.microsoft.com/office/drawing/2014/main" id="{7104B501-E7F3-D9CC-9F22-76303103F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86" name="Oval 1687">
                <a:extLst>
                  <a:ext uri="{FF2B5EF4-FFF2-40B4-BE49-F238E27FC236}">
                    <a16:creationId xmlns:a16="http://schemas.microsoft.com/office/drawing/2014/main" id="{77DD0436-A980-97C5-93F2-60C396160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87" name="Oval 1688">
                <a:extLst>
                  <a:ext uri="{FF2B5EF4-FFF2-40B4-BE49-F238E27FC236}">
                    <a16:creationId xmlns:a16="http://schemas.microsoft.com/office/drawing/2014/main" id="{7AD6FBD9-FB7F-E3DD-F766-A2C107AE5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88" name="Oval 1689">
                <a:extLst>
                  <a:ext uri="{FF2B5EF4-FFF2-40B4-BE49-F238E27FC236}">
                    <a16:creationId xmlns:a16="http://schemas.microsoft.com/office/drawing/2014/main" id="{438AF3E4-FF03-8F8B-1602-DAFE40021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89" name="Oval 1690">
                <a:extLst>
                  <a:ext uri="{FF2B5EF4-FFF2-40B4-BE49-F238E27FC236}">
                    <a16:creationId xmlns:a16="http://schemas.microsoft.com/office/drawing/2014/main" id="{F2201E1D-15B9-5FAB-77B6-EBED969F3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90" name="Oval 1691">
                <a:extLst>
                  <a:ext uri="{FF2B5EF4-FFF2-40B4-BE49-F238E27FC236}">
                    <a16:creationId xmlns:a16="http://schemas.microsoft.com/office/drawing/2014/main" id="{01C6620F-4D4A-B695-083B-26A7CC58A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91" name="Oval 1692">
                <a:extLst>
                  <a:ext uri="{FF2B5EF4-FFF2-40B4-BE49-F238E27FC236}">
                    <a16:creationId xmlns:a16="http://schemas.microsoft.com/office/drawing/2014/main" id="{CCE6C6EB-6CDE-4B6B-315A-30E872A5E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330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92" name="Oval 1693">
                <a:extLst>
                  <a:ext uri="{FF2B5EF4-FFF2-40B4-BE49-F238E27FC236}">
                    <a16:creationId xmlns:a16="http://schemas.microsoft.com/office/drawing/2014/main" id="{08D1F4D1-CEA0-B6A1-EDE4-1CF8956D3A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448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93" name="Oval 1694">
                <a:extLst>
                  <a:ext uri="{FF2B5EF4-FFF2-40B4-BE49-F238E27FC236}">
                    <a16:creationId xmlns:a16="http://schemas.microsoft.com/office/drawing/2014/main" id="{0D4161ED-2A64-CDE2-9D88-0CA599D632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564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94" name="Oval 1695">
                <a:extLst>
                  <a:ext uri="{FF2B5EF4-FFF2-40B4-BE49-F238E27FC236}">
                    <a16:creationId xmlns:a16="http://schemas.microsoft.com/office/drawing/2014/main" id="{2D7EDB1A-103D-83BD-E1C4-3F08F5D42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682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95" name="Oval 1696">
                <a:extLst>
                  <a:ext uri="{FF2B5EF4-FFF2-40B4-BE49-F238E27FC236}">
                    <a16:creationId xmlns:a16="http://schemas.microsoft.com/office/drawing/2014/main" id="{5638EA9C-EA5E-69D5-5126-CFA40FEC99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799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96" name="Oval 1697">
                <a:extLst>
                  <a:ext uri="{FF2B5EF4-FFF2-40B4-BE49-F238E27FC236}">
                    <a16:creationId xmlns:a16="http://schemas.microsoft.com/office/drawing/2014/main" id="{6778AC68-6F28-2098-8B02-1DC200C27E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917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97" name="Oval 1698">
                <a:extLst>
                  <a:ext uri="{FF2B5EF4-FFF2-40B4-BE49-F238E27FC236}">
                    <a16:creationId xmlns:a16="http://schemas.microsoft.com/office/drawing/2014/main" id="{BF54EC8E-A052-93D4-4E8C-7FE034A79A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035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98" name="Oval 1699">
                <a:extLst>
                  <a:ext uri="{FF2B5EF4-FFF2-40B4-BE49-F238E27FC236}">
                    <a16:creationId xmlns:a16="http://schemas.microsoft.com/office/drawing/2014/main" id="{3FC66527-D50B-4356-BE39-2D9DFC5B0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151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99" name="Oval 1700">
                <a:extLst>
                  <a:ext uri="{FF2B5EF4-FFF2-40B4-BE49-F238E27FC236}">
                    <a16:creationId xmlns:a16="http://schemas.microsoft.com/office/drawing/2014/main" id="{3FD2C2E2-A866-061F-8E80-C03DF6F84C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269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700" name="Oval 1701">
                <a:extLst>
                  <a:ext uri="{FF2B5EF4-FFF2-40B4-BE49-F238E27FC236}">
                    <a16:creationId xmlns:a16="http://schemas.microsoft.com/office/drawing/2014/main" id="{9535CC96-EE7A-2594-5E69-037749356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385"/>
                <a:ext cx="73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701" name="Oval 1702">
                <a:extLst>
                  <a:ext uri="{FF2B5EF4-FFF2-40B4-BE49-F238E27FC236}">
                    <a16:creationId xmlns:a16="http://schemas.microsoft.com/office/drawing/2014/main" id="{9E81A33C-8607-1223-561A-0B2D43824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504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702" name="Oval 1703">
                <a:extLst>
                  <a:ext uri="{FF2B5EF4-FFF2-40B4-BE49-F238E27FC236}">
                    <a16:creationId xmlns:a16="http://schemas.microsoft.com/office/drawing/2014/main" id="{8356C379-EEEC-65BA-A45D-5C64FD569E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622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703" name="Oval 1704">
                <a:extLst>
                  <a:ext uri="{FF2B5EF4-FFF2-40B4-BE49-F238E27FC236}">
                    <a16:creationId xmlns:a16="http://schemas.microsoft.com/office/drawing/2014/main" id="{45085AB4-37A0-7162-7C1E-812EDD5D53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704" name="Oval 1705">
                <a:extLst>
                  <a:ext uri="{FF2B5EF4-FFF2-40B4-BE49-F238E27FC236}">
                    <a16:creationId xmlns:a16="http://schemas.microsoft.com/office/drawing/2014/main" id="{0EE05A63-26E1-5B62-6CD6-19F8383DBA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705" name="Oval 1706">
                <a:extLst>
                  <a:ext uri="{FF2B5EF4-FFF2-40B4-BE49-F238E27FC236}">
                    <a16:creationId xmlns:a16="http://schemas.microsoft.com/office/drawing/2014/main" id="{09512EDF-2A31-E6CC-D940-E8DC8138A7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706" name="Oval 1707">
                <a:extLst>
                  <a:ext uri="{FF2B5EF4-FFF2-40B4-BE49-F238E27FC236}">
                    <a16:creationId xmlns:a16="http://schemas.microsoft.com/office/drawing/2014/main" id="{8BBD5AFA-7739-06CC-01A3-D7BA424D67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707" name="Oval 1708">
                <a:extLst>
                  <a:ext uri="{FF2B5EF4-FFF2-40B4-BE49-F238E27FC236}">
                    <a16:creationId xmlns:a16="http://schemas.microsoft.com/office/drawing/2014/main" id="{B89FC4CC-77C6-FD10-B0AB-394C2AD35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708" name="Oval 1709">
                <a:extLst>
                  <a:ext uri="{FF2B5EF4-FFF2-40B4-BE49-F238E27FC236}">
                    <a16:creationId xmlns:a16="http://schemas.microsoft.com/office/drawing/2014/main" id="{73A21AC1-2301-721E-C344-CD57423A3C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709" name="Oval 1710">
                <a:extLst>
                  <a:ext uri="{FF2B5EF4-FFF2-40B4-BE49-F238E27FC236}">
                    <a16:creationId xmlns:a16="http://schemas.microsoft.com/office/drawing/2014/main" id="{C656B022-7DCE-E22A-3041-589EB1D0A7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710" name="Oval 1711">
                <a:extLst>
                  <a:ext uri="{FF2B5EF4-FFF2-40B4-BE49-F238E27FC236}">
                    <a16:creationId xmlns:a16="http://schemas.microsoft.com/office/drawing/2014/main" id="{4DA7E485-C0E4-2A2E-D438-98CBA522CE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711" name="Oval 1712">
                <a:extLst>
                  <a:ext uri="{FF2B5EF4-FFF2-40B4-BE49-F238E27FC236}">
                    <a16:creationId xmlns:a16="http://schemas.microsoft.com/office/drawing/2014/main" id="{03617EFF-ADDD-867D-173B-98F8FD8769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</p:grpSp>
        <p:grpSp>
          <p:nvGrpSpPr>
            <p:cNvPr id="1198" name="Group 1914">
              <a:extLst>
                <a:ext uri="{FF2B5EF4-FFF2-40B4-BE49-F238E27FC236}">
                  <a16:creationId xmlns:a16="http://schemas.microsoft.com/office/drawing/2014/main" id="{3098981C-5976-3B0F-9F1E-875C6CE7D4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94037" y="777875"/>
              <a:ext cx="6188076" cy="6076950"/>
              <a:chOff x="1173" y="394"/>
              <a:chExt cx="3898" cy="3828"/>
            </a:xfrm>
          </p:grpSpPr>
          <p:sp>
            <p:nvSpPr>
              <p:cNvPr id="3312" name="Oval 1714">
                <a:extLst>
                  <a:ext uri="{FF2B5EF4-FFF2-40B4-BE49-F238E27FC236}">
                    <a16:creationId xmlns:a16="http://schemas.microsoft.com/office/drawing/2014/main" id="{0E4BAEFD-5FDC-4F1B-CECD-2B6C3E13E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13" name="Oval 1715">
                <a:extLst>
                  <a:ext uri="{FF2B5EF4-FFF2-40B4-BE49-F238E27FC236}">
                    <a16:creationId xmlns:a16="http://schemas.microsoft.com/office/drawing/2014/main" id="{0E9F8E29-F49B-B5ED-413D-D53C72F8E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14" name="Oval 1716">
                <a:extLst>
                  <a:ext uri="{FF2B5EF4-FFF2-40B4-BE49-F238E27FC236}">
                    <a16:creationId xmlns:a16="http://schemas.microsoft.com/office/drawing/2014/main" id="{3B2D32F1-D6AC-6E48-5F82-A4FBFBC71D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15" name="Oval 1717">
                <a:extLst>
                  <a:ext uri="{FF2B5EF4-FFF2-40B4-BE49-F238E27FC236}">
                    <a16:creationId xmlns:a16="http://schemas.microsoft.com/office/drawing/2014/main" id="{C70A6CE9-8838-B494-3CE4-DF5B26A3D2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16" name="Oval 1718">
                <a:extLst>
                  <a:ext uri="{FF2B5EF4-FFF2-40B4-BE49-F238E27FC236}">
                    <a16:creationId xmlns:a16="http://schemas.microsoft.com/office/drawing/2014/main" id="{40D58B75-8F01-A624-49A2-1287F9EFE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17" name="Oval 1719">
                <a:extLst>
                  <a:ext uri="{FF2B5EF4-FFF2-40B4-BE49-F238E27FC236}">
                    <a16:creationId xmlns:a16="http://schemas.microsoft.com/office/drawing/2014/main" id="{DEB6B7FE-EC39-9B31-E71F-763F2C1457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18" name="Oval 1720">
                <a:extLst>
                  <a:ext uri="{FF2B5EF4-FFF2-40B4-BE49-F238E27FC236}">
                    <a16:creationId xmlns:a16="http://schemas.microsoft.com/office/drawing/2014/main" id="{F8ADF3D2-5363-8179-26AB-55AFB510E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19" name="Oval 1721">
                <a:extLst>
                  <a:ext uri="{FF2B5EF4-FFF2-40B4-BE49-F238E27FC236}">
                    <a16:creationId xmlns:a16="http://schemas.microsoft.com/office/drawing/2014/main" id="{2628F006-1BC1-445D-E9D3-B5C3EFCB7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20" name="Oval 1722">
                <a:extLst>
                  <a:ext uri="{FF2B5EF4-FFF2-40B4-BE49-F238E27FC236}">
                    <a16:creationId xmlns:a16="http://schemas.microsoft.com/office/drawing/2014/main" id="{523072D4-EC1F-0E49-3B2E-28E28F6A5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21" name="Oval 1723">
                <a:extLst>
                  <a:ext uri="{FF2B5EF4-FFF2-40B4-BE49-F238E27FC236}">
                    <a16:creationId xmlns:a16="http://schemas.microsoft.com/office/drawing/2014/main" id="{FBE28346-B64D-66DE-8D12-BF5B962D1E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22" name="Oval 1724">
                <a:extLst>
                  <a:ext uri="{FF2B5EF4-FFF2-40B4-BE49-F238E27FC236}">
                    <a16:creationId xmlns:a16="http://schemas.microsoft.com/office/drawing/2014/main" id="{BDF6CB9B-6C3C-8B02-257B-C35BC11AA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23" name="Oval 1725">
                <a:extLst>
                  <a:ext uri="{FF2B5EF4-FFF2-40B4-BE49-F238E27FC236}">
                    <a16:creationId xmlns:a16="http://schemas.microsoft.com/office/drawing/2014/main" id="{0C978C91-0276-94D6-FB5D-222412F7F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24" name="Oval 1726">
                <a:extLst>
                  <a:ext uri="{FF2B5EF4-FFF2-40B4-BE49-F238E27FC236}">
                    <a16:creationId xmlns:a16="http://schemas.microsoft.com/office/drawing/2014/main" id="{ED713988-84C3-3704-E70B-1E2B93D526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25" name="Oval 1727">
                <a:extLst>
                  <a:ext uri="{FF2B5EF4-FFF2-40B4-BE49-F238E27FC236}">
                    <a16:creationId xmlns:a16="http://schemas.microsoft.com/office/drawing/2014/main" id="{83635201-E778-3301-D55E-F0BE3DC7E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26" name="Oval 1728">
                <a:extLst>
                  <a:ext uri="{FF2B5EF4-FFF2-40B4-BE49-F238E27FC236}">
                    <a16:creationId xmlns:a16="http://schemas.microsoft.com/office/drawing/2014/main" id="{7B04E3DF-DA63-3D98-AD3E-B15AFE4494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27" name="Oval 1729">
                <a:extLst>
                  <a:ext uri="{FF2B5EF4-FFF2-40B4-BE49-F238E27FC236}">
                    <a16:creationId xmlns:a16="http://schemas.microsoft.com/office/drawing/2014/main" id="{E5F2FC45-673A-9F3D-87CA-01E9A57EDB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28" name="Oval 1730">
                <a:extLst>
                  <a:ext uri="{FF2B5EF4-FFF2-40B4-BE49-F238E27FC236}">
                    <a16:creationId xmlns:a16="http://schemas.microsoft.com/office/drawing/2014/main" id="{7EEC8509-2CF6-AE41-D025-98DD671B03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29" name="Oval 1731">
                <a:extLst>
                  <a:ext uri="{FF2B5EF4-FFF2-40B4-BE49-F238E27FC236}">
                    <a16:creationId xmlns:a16="http://schemas.microsoft.com/office/drawing/2014/main" id="{0FA722C6-03C6-711D-6C0E-E3A8ED59D5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30" name="Oval 1732">
                <a:extLst>
                  <a:ext uri="{FF2B5EF4-FFF2-40B4-BE49-F238E27FC236}">
                    <a16:creationId xmlns:a16="http://schemas.microsoft.com/office/drawing/2014/main" id="{BB6939E8-1027-39BD-C0DE-1B95A1AD97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31" name="Oval 1733">
                <a:extLst>
                  <a:ext uri="{FF2B5EF4-FFF2-40B4-BE49-F238E27FC236}">
                    <a16:creationId xmlns:a16="http://schemas.microsoft.com/office/drawing/2014/main" id="{F2EB95C6-1A2D-3FE2-0119-34D4A7A9C2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32" name="Oval 1734">
                <a:extLst>
                  <a:ext uri="{FF2B5EF4-FFF2-40B4-BE49-F238E27FC236}">
                    <a16:creationId xmlns:a16="http://schemas.microsoft.com/office/drawing/2014/main" id="{8CEF401A-899A-3DF6-1E4A-CFE6E4D34E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33" name="Oval 1735">
                <a:extLst>
                  <a:ext uri="{FF2B5EF4-FFF2-40B4-BE49-F238E27FC236}">
                    <a16:creationId xmlns:a16="http://schemas.microsoft.com/office/drawing/2014/main" id="{6C701530-E56E-16F3-F3C8-057BE5C1C9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34" name="Oval 1736">
                <a:extLst>
                  <a:ext uri="{FF2B5EF4-FFF2-40B4-BE49-F238E27FC236}">
                    <a16:creationId xmlns:a16="http://schemas.microsoft.com/office/drawing/2014/main" id="{BF41624E-2279-59E0-A8FA-E948360233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35" name="Oval 1737">
                <a:extLst>
                  <a:ext uri="{FF2B5EF4-FFF2-40B4-BE49-F238E27FC236}">
                    <a16:creationId xmlns:a16="http://schemas.microsoft.com/office/drawing/2014/main" id="{E8010DEF-C577-738B-F955-D0C271EE54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36" name="Oval 1738">
                <a:extLst>
                  <a:ext uri="{FF2B5EF4-FFF2-40B4-BE49-F238E27FC236}">
                    <a16:creationId xmlns:a16="http://schemas.microsoft.com/office/drawing/2014/main" id="{D3A4C9F8-A01A-6415-8D87-8C57BFF44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37" name="Oval 1739">
                <a:extLst>
                  <a:ext uri="{FF2B5EF4-FFF2-40B4-BE49-F238E27FC236}">
                    <a16:creationId xmlns:a16="http://schemas.microsoft.com/office/drawing/2014/main" id="{751A4256-3C99-3789-4873-937FFC0814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38" name="Oval 1740">
                <a:extLst>
                  <a:ext uri="{FF2B5EF4-FFF2-40B4-BE49-F238E27FC236}">
                    <a16:creationId xmlns:a16="http://schemas.microsoft.com/office/drawing/2014/main" id="{04A63DA8-EE82-0A12-CFEB-B3ACE019C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39" name="Oval 1741">
                <a:extLst>
                  <a:ext uri="{FF2B5EF4-FFF2-40B4-BE49-F238E27FC236}">
                    <a16:creationId xmlns:a16="http://schemas.microsoft.com/office/drawing/2014/main" id="{71A61736-F362-59D5-0FE9-3BAE70CCE8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40" name="Oval 1742">
                <a:extLst>
                  <a:ext uri="{FF2B5EF4-FFF2-40B4-BE49-F238E27FC236}">
                    <a16:creationId xmlns:a16="http://schemas.microsoft.com/office/drawing/2014/main" id="{3746E264-6F4E-973D-1466-5B560FB14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41" name="Oval 1743">
                <a:extLst>
                  <a:ext uri="{FF2B5EF4-FFF2-40B4-BE49-F238E27FC236}">
                    <a16:creationId xmlns:a16="http://schemas.microsoft.com/office/drawing/2014/main" id="{3C6EF0CB-337F-22E4-5930-17457EFB0F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42" name="Oval 1744">
                <a:extLst>
                  <a:ext uri="{FF2B5EF4-FFF2-40B4-BE49-F238E27FC236}">
                    <a16:creationId xmlns:a16="http://schemas.microsoft.com/office/drawing/2014/main" id="{7CF9F4F0-BEF8-5970-3586-09BE2EC28D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43" name="Oval 1745">
                <a:extLst>
                  <a:ext uri="{FF2B5EF4-FFF2-40B4-BE49-F238E27FC236}">
                    <a16:creationId xmlns:a16="http://schemas.microsoft.com/office/drawing/2014/main" id="{F6DD19D6-404C-A208-8D66-CA241FC20E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44" name="Oval 1746">
                <a:extLst>
                  <a:ext uri="{FF2B5EF4-FFF2-40B4-BE49-F238E27FC236}">
                    <a16:creationId xmlns:a16="http://schemas.microsoft.com/office/drawing/2014/main" id="{FB142EA7-2D08-658A-B82B-8F1B7272F1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45" name="Oval 1747">
                <a:extLst>
                  <a:ext uri="{FF2B5EF4-FFF2-40B4-BE49-F238E27FC236}">
                    <a16:creationId xmlns:a16="http://schemas.microsoft.com/office/drawing/2014/main" id="{E8DA9636-F58E-2826-67B7-7E42F3E18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46" name="Oval 1748">
                <a:extLst>
                  <a:ext uri="{FF2B5EF4-FFF2-40B4-BE49-F238E27FC236}">
                    <a16:creationId xmlns:a16="http://schemas.microsoft.com/office/drawing/2014/main" id="{81DCA7B1-034D-4571-D75C-2F000C2CCD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47" name="Oval 1749">
                <a:extLst>
                  <a:ext uri="{FF2B5EF4-FFF2-40B4-BE49-F238E27FC236}">
                    <a16:creationId xmlns:a16="http://schemas.microsoft.com/office/drawing/2014/main" id="{325D4C86-8830-845A-21AC-97667D1A24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625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48" name="Oval 1750">
                <a:extLst>
                  <a:ext uri="{FF2B5EF4-FFF2-40B4-BE49-F238E27FC236}">
                    <a16:creationId xmlns:a16="http://schemas.microsoft.com/office/drawing/2014/main" id="{FFD27449-E4EB-C633-11EB-59591E6D74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625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49" name="Oval 1751">
                <a:extLst>
                  <a:ext uri="{FF2B5EF4-FFF2-40B4-BE49-F238E27FC236}">
                    <a16:creationId xmlns:a16="http://schemas.microsoft.com/office/drawing/2014/main" id="{A7E5FED1-BBA9-481C-0E89-D1DF0DF74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394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50" name="Oval 1752">
                <a:extLst>
                  <a:ext uri="{FF2B5EF4-FFF2-40B4-BE49-F238E27FC236}">
                    <a16:creationId xmlns:a16="http://schemas.microsoft.com/office/drawing/2014/main" id="{A34ADFC7-A647-9B75-FC6C-23A296563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5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51" name="Oval 1753">
                <a:extLst>
                  <a:ext uri="{FF2B5EF4-FFF2-40B4-BE49-F238E27FC236}">
                    <a16:creationId xmlns:a16="http://schemas.microsoft.com/office/drawing/2014/main" id="{E640DA78-67F6-756A-3EF2-5DC57102B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85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52" name="Oval 1754">
                <a:extLst>
                  <a:ext uri="{FF2B5EF4-FFF2-40B4-BE49-F238E27FC236}">
                    <a16:creationId xmlns:a16="http://schemas.microsoft.com/office/drawing/2014/main" id="{E6D9D61E-857F-5A1B-2C0D-7E689327FA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85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53" name="Oval 1755">
                <a:extLst>
                  <a:ext uri="{FF2B5EF4-FFF2-40B4-BE49-F238E27FC236}">
                    <a16:creationId xmlns:a16="http://schemas.microsoft.com/office/drawing/2014/main" id="{121061E9-4C22-EBF7-18A0-B2CFE8CB11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85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54" name="Oval 1756">
                <a:extLst>
                  <a:ext uri="{FF2B5EF4-FFF2-40B4-BE49-F238E27FC236}">
                    <a16:creationId xmlns:a16="http://schemas.microsoft.com/office/drawing/2014/main" id="{54509E4A-7B1F-A009-2AB0-44129B54E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55" name="Oval 1757">
                <a:extLst>
                  <a:ext uri="{FF2B5EF4-FFF2-40B4-BE49-F238E27FC236}">
                    <a16:creationId xmlns:a16="http://schemas.microsoft.com/office/drawing/2014/main" id="{FBE2D17A-37E1-500A-9D97-8E65DB145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3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56" name="Oval 1758">
                <a:extLst>
                  <a:ext uri="{FF2B5EF4-FFF2-40B4-BE49-F238E27FC236}">
                    <a16:creationId xmlns:a16="http://schemas.microsoft.com/office/drawing/2014/main" id="{F0A9F1CF-8651-900C-06EA-A028664BF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096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57" name="Oval 1759">
                <a:extLst>
                  <a:ext uri="{FF2B5EF4-FFF2-40B4-BE49-F238E27FC236}">
                    <a16:creationId xmlns:a16="http://schemas.microsoft.com/office/drawing/2014/main" id="{43BDF635-73E0-6F86-BF15-46F6C3682C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1096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58" name="Oval 1760">
                <a:extLst>
                  <a:ext uri="{FF2B5EF4-FFF2-40B4-BE49-F238E27FC236}">
                    <a16:creationId xmlns:a16="http://schemas.microsoft.com/office/drawing/2014/main" id="{EA2AC0A1-E376-01F0-002B-E4E64C73A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2" y="121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59" name="Oval 1761">
                <a:extLst>
                  <a:ext uri="{FF2B5EF4-FFF2-40B4-BE49-F238E27FC236}">
                    <a16:creationId xmlns:a16="http://schemas.microsoft.com/office/drawing/2014/main" id="{8ABA1096-F3D9-08B0-6DC7-D3643EF3B5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4" y="1096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60" name="Oval 1762">
                <a:extLst>
                  <a:ext uri="{FF2B5EF4-FFF2-40B4-BE49-F238E27FC236}">
                    <a16:creationId xmlns:a16="http://schemas.microsoft.com/office/drawing/2014/main" id="{7C7EB5DB-0E22-51F7-F170-0FB53D669F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4" y="1330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61" name="Oval 1763">
                <a:extLst>
                  <a:ext uri="{FF2B5EF4-FFF2-40B4-BE49-F238E27FC236}">
                    <a16:creationId xmlns:a16="http://schemas.microsoft.com/office/drawing/2014/main" id="{C098FD39-C764-1924-BF4E-D958208150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144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62" name="Oval 1764">
                <a:extLst>
                  <a:ext uri="{FF2B5EF4-FFF2-40B4-BE49-F238E27FC236}">
                    <a16:creationId xmlns:a16="http://schemas.microsoft.com/office/drawing/2014/main" id="{79CE2D6B-4C59-7984-F89F-F821DDC682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8" y="121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63" name="Oval 1765">
                <a:extLst>
                  <a:ext uri="{FF2B5EF4-FFF2-40B4-BE49-F238E27FC236}">
                    <a16:creationId xmlns:a16="http://schemas.microsoft.com/office/drawing/2014/main" id="{66735DEC-2421-7477-7CDE-AF2E83E3C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4" y="144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64" name="Oval 1766">
                <a:extLst>
                  <a:ext uri="{FF2B5EF4-FFF2-40B4-BE49-F238E27FC236}">
                    <a16:creationId xmlns:a16="http://schemas.microsoft.com/office/drawing/2014/main" id="{0F576C0E-4B6D-8E45-C496-770CAF0E6F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0" y="1799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65" name="Oval 1767">
                <a:extLst>
                  <a:ext uri="{FF2B5EF4-FFF2-40B4-BE49-F238E27FC236}">
                    <a16:creationId xmlns:a16="http://schemas.microsoft.com/office/drawing/2014/main" id="{421A6338-17C1-16AA-DB74-C2CD30B460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3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66" name="Oval 1768">
                <a:extLst>
                  <a:ext uri="{FF2B5EF4-FFF2-40B4-BE49-F238E27FC236}">
                    <a16:creationId xmlns:a16="http://schemas.microsoft.com/office/drawing/2014/main" id="{50A9EC2F-91AC-8970-5800-B9ABA630C0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5" y="2033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67" name="Oval 1769">
                <a:extLst>
                  <a:ext uri="{FF2B5EF4-FFF2-40B4-BE49-F238E27FC236}">
                    <a16:creationId xmlns:a16="http://schemas.microsoft.com/office/drawing/2014/main" id="{0FA28DFC-1251-F92C-3BC6-33AFB1EEBC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" y="215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68" name="Oval 1770">
                <a:extLst>
                  <a:ext uri="{FF2B5EF4-FFF2-40B4-BE49-F238E27FC236}">
                    <a16:creationId xmlns:a16="http://schemas.microsoft.com/office/drawing/2014/main" id="{F187DF48-6846-6C2C-EE2C-91B94AFA5B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9" y="226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69" name="Oval 1771">
                <a:extLst>
                  <a:ext uri="{FF2B5EF4-FFF2-40B4-BE49-F238E27FC236}">
                    <a16:creationId xmlns:a16="http://schemas.microsoft.com/office/drawing/2014/main" id="{2D22248D-009E-DFF6-AA6D-6724000D20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9" y="238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70" name="Oval 1772">
                <a:extLst>
                  <a:ext uri="{FF2B5EF4-FFF2-40B4-BE49-F238E27FC236}">
                    <a16:creationId xmlns:a16="http://schemas.microsoft.com/office/drawing/2014/main" id="{E5AE4682-429B-F99F-2043-0D1B347F5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" y="238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71" name="Oval 1773">
                <a:extLst>
                  <a:ext uri="{FF2B5EF4-FFF2-40B4-BE49-F238E27FC236}">
                    <a16:creationId xmlns:a16="http://schemas.microsoft.com/office/drawing/2014/main" id="{FC3AF52A-8B2F-3518-6D4A-D677454180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" y="226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72" name="Oval 1774">
                <a:extLst>
                  <a:ext uri="{FF2B5EF4-FFF2-40B4-BE49-F238E27FC236}">
                    <a16:creationId xmlns:a16="http://schemas.microsoft.com/office/drawing/2014/main" id="{4C719B02-4790-9A73-2B8E-0203D5F0B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5" y="226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73" name="Oval 1775">
                <a:extLst>
                  <a:ext uri="{FF2B5EF4-FFF2-40B4-BE49-F238E27FC236}">
                    <a16:creationId xmlns:a16="http://schemas.microsoft.com/office/drawing/2014/main" id="{EA885148-C1E1-269E-1E8F-8ADDC4C34D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5" y="215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74" name="Oval 1776">
                <a:extLst>
                  <a:ext uri="{FF2B5EF4-FFF2-40B4-BE49-F238E27FC236}">
                    <a16:creationId xmlns:a16="http://schemas.microsoft.com/office/drawing/2014/main" id="{5B527052-A825-A732-F37E-F41EEF6600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3" y="203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75" name="Oval 1777">
                <a:extLst>
                  <a:ext uri="{FF2B5EF4-FFF2-40B4-BE49-F238E27FC236}">
                    <a16:creationId xmlns:a16="http://schemas.microsoft.com/office/drawing/2014/main" id="{1E679B97-EB57-33F4-CD0A-F63997310E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156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76" name="Oval 1778">
                <a:extLst>
                  <a:ext uri="{FF2B5EF4-FFF2-40B4-BE49-F238E27FC236}">
                    <a16:creationId xmlns:a16="http://schemas.microsoft.com/office/drawing/2014/main" id="{E56A8D0C-1D94-3AEF-1588-93C4E4F44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977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77" name="Oval 1779">
                <a:extLst>
                  <a:ext uri="{FF2B5EF4-FFF2-40B4-BE49-F238E27FC236}">
                    <a16:creationId xmlns:a16="http://schemas.microsoft.com/office/drawing/2014/main" id="{D9428600-74B6-2A67-3C55-AAC4C15816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859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78" name="Oval 1780">
                <a:extLst>
                  <a:ext uri="{FF2B5EF4-FFF2-40B4-BE49-F238E27FC236}">
                    <a16:creationId xmlns:a16="http://schemas.microsoft.com/office/drawing/2014/main" id="{BA399C5D-0803-5A15-BE8C-7B4D630EC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79" name="Oval 1781">
                <a:extLst>
                  <a:ext uri="{FF2B5EF4-FFF2-40B4-BE49-F238E27FC236}">
                    <a16:creationId xmlns:a16="http://schemas.microsoft.com/office/drawing/2014/main" id="{F4F0D899-5251-CE23-8184-78637B642B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80" name="Oval 1782">
                <a:extLst>
                  <a:ext uri="{FF2B5EF4-FFF2-40B4-BE49-F238E27FC236}">
                    <a16:creationId xmlns:a16="http://schemas.microsoft.com/office/drawing/2014/main" id="{4C6D7745-AE2D-E8E3-C8AD-3B03647C98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81" name="Oval 1783">
                <a:extLst>
                  <a:ext uri="{FF2B5EF4-FFF2-40B4-BE49-F238E27FC236}">
                    <a16:creationId xmlns:a16="http://schemas.microsoft.com/office/drawing/2014/main" id="{6A5CBAD9-566A-84A9-48FB-F38027D90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82" name="Oval 1784">
                <a:extLst>
                  <a:ext uri="{FF2B5EF4-FFF2-40B4-BE49-F238E27FC236}">
                    <a16:creationId xmlns:a16="http://schemas.microsoft.com/office/drawing/2014/main" id="{25F7B9D5-F8E6-1EC9-0E81-0E03090166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83" name="Oval 1785">
                <a:extLst>
                  <a:ext uri="{FF2B5EF4-FFF2-40B4-BE49-F238E27FC236}">
                    <a16:creationId xmlns:a16="http://schemas.microsoft.com/office/drawing/2014/main" id="{2C012B58-ECD1-AC08-455A-4B1E6FB433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84" name="Oval 1786">
                <a:extLst>
                  <a:ext uri="{FF2B5EF4-FFF2-40B4-BE49-F238E27FC236}">
                    <a16:creationId xmlns:a16="http://schemas.microsoft.com/office/drawing/2014/main" id="{0AC38291-41E0-8D01-5721-C59F7B8A7D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85" name="Oval 1787">
                <a:extLst>
                  <a:ext uri="{FF2B5EF4-FFF2-40B4-BE49-F238E27FC236}">
                    <a16:creationId xmlns:a16="http://schemas.microsoft.com/office/drawing/2014/main" id="{858BCE3D-537D-7F74-76CC-0891C1E8E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86" name="Oval 1788">
                <a:extLst>
                  <a:ext uri="{FF2B5EF4-FFF2-40B4-BE49-F238E27FC236}">
                    <a16:creationId xmlns:a16="http://schemas.microsoft.com/office/drawing/2014/main" id="{25C5AD09-8F84-684C-DD27-A4AA61871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87" name="Oval 1789">
                <a:extLst>
                  <a:ext uri="{FF2B5EF4-FFF2-40B4-BE49-F238E27FC236}">
                    <a16:creationId xmlns:a16="http://schemas.microsoft.com/office/drawing/2014/main" id="{6BC6DF6D-2DB0-6CB9-4CF6-28258FA55C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88" name="Oval 1790">
                <a:extLst>
                  <a:ext uri="{FF2B5EF4-FFF2-40B4-BE49-F238E27FC236}">
                    <a16:creationId xmlns:a16="http://schemas.microsoft.com/office/drawing/2014/main" id="{3A38BFF9-0EEF-4164-9F04-C5247DBE56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89" name="Oval 1791">
                <a:extLst>
                  <a:ext uri="{FF2B5EF4-FFF2-40B4-BE49-F238E27FC236}">
                    <a16:creationId xmlns:a16="http://schemas.microsoft.com/office/drawing/2014/main" id="{059E441F-5F5D-556D-DD8A-D9B286D93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90" name="Oval 1792">
                <a:extLst>
                  <a:ext uri="{FF2B5EF4-FFF2-40B4-BE49-F238E27FC236}">
                    <a16:creationId xmlns:a16="http://schemas.microsoft.com/office/drawing/2014/main" id="{6BE645D0-375D-E5E1-D5D7-62DA23A179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91" name="Oval 1793">
                <a:extLst>
                  <a:ext uri="{FF2B5EF4-FFF2-40B4-BE49-F238E27FC236}">
                    <a16:creationId xmlns:a16="http://schemas.microsoft.com/office/drawing/2014/main" id="{1A24FF80-91EC-A267-9A27-18CA90926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92" name="Oval 1794">
                <a:extLst>
                  <a:ext uri="{FF2B5EF4-FFF2-40B4-BE49-F238E27FC236}">
                    <a16:creationId xmlns:a16="http://schemas.microsoft.com/office/drawing/2014/main" id="{25279F91-3BBD-7191-FDEC-34F67F26F8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93" name="Oval 1795">
                <a:extLst>
                  <a:ext uri="{FF2B5EF4-FFF2-40B4-BE49-F238E27FC236}">
                    <a16:creationId xmlns:a16="http://schemas.microsoft.com/office/drawing/2014/main" id="{FD412451-DCE6-A550-DB89-0B6C4F05F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94" name="Oval 1796">
                <a:extLst>
                  <a:ext uri="{FF2B5EF4-FFF2-40B4-BE49-F238E27FC236}">
                    <a16:creationId xmlns:a16="http://schemas.microsoft.com/office/drawing/2014/main" id="{79DF213D-0823-9EF2-5083-F545882ABD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95" name="Oval 1797">
                <a:extLst>
                  <a:ext uri="{FF2B5EF4-FFF2-40B4-BE49-F238E27FC236}">
                    <a16:creationId xmlns:a16="http://schemas.microsoft.com/office/drawing/2014/main" id="{9A8675FE-AC04-2E17-91FC-6CF3D65E0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96" name="Oval 1798">
                <a:extLst>
                  <a:ext uri="{FF2B5EF4-FFF2-40B4-BE49-F238E27FC236}">
                    <a16:creationId xmlns:a16="http://schemas.microsoft.com/office/drawing/2014/main" id="{88AB49C7-571E-844B-59DC-4A080A3C91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97" name="Oval 1799">
                <a:extLst>
                  <a:ext uri="{FF2B5EF4-FFF2-40B4-BE49-F238E27FC236}">
                    <a16:creationId xmlns:a16="http://schemas.microsoft.com/office/drawing/2014/main" id="{D9BD6FA0-112F-1699-31D3-593E1E90F1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98" name="Oval 1800">
                <a:extLst>
                  <a:ext uri="{FF2B5EF4-FFF2-40B4-BE49-F238E27FC236}">
                    <a16:creationId xmlns:a16="http://schemas.microsoft.com/office/drawing/2014/main" id="{BAD6E3CA-0946-6A0B-742B-EC618CE96F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399" name="Oval 1801">
                <a:extLst>
                  <a:ext uri="{FF2B5EF4-FFF2-40B4-BE49-F238E27FC236}">
                    <a16:creationId xmlns:a16="http://schemas.microsoft.com/office/drawing/2014/main" id="{CD1EE433-641C-5B89-79FE-1C326BB3BB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00" name="Oval 1802">
                <a:extLst>
                  <a:ext uri="{FF2B5EF4-FFF2-40B4-BE49-F238E27FC236}">
                    <a16:creationId xmlns:a16="http://schemas.microsoft.com/office/drawing/2014/main" id="{C6E07752-A1A2-9E98-CAC8-050D72498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01" name="Oval 1803">
                <a:extLst>
                  <a:ext uri="{FF2B5EF4-FFF2-40B4-BE49-F238E27FC236}">
                    <a16:creationId xmlns:a16="http://schemas.microsoft.com/office/drawing/2014/main" id="{EEC35C1B-CD01-FFA5-BE9D-21EE9E660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02" name="Oval 1804">
                <a:extLst>
                  <a:ext uri="{FF2B5EF4-FFF2-40B4-BE49-F238E27FC236}">
                    <a16:creationId xmlns:a16="http://schemas.microsoft.com/office/drawing/2014/main" id="{86F33E17-5B7D-E3A8-7DC8-9286E32DB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03" name="Oval 1805">
                <a:extLst>
                  <a:ext uri="{FF2B5EF4-FFF2-40B4-BE49-F238E27FC236}">
                    <a16:creationId xmlns:a16="http://schemas.microsoft.com/office/drawing/2014/main" id="{A3D4F98D-73BA-C7EB-A292-EC7A63E634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04" name="Oval 1806">
                <a:extLst>
                  <a:ext uri="{FF2B5EF4-FFF2-40B4-BE49-F238E27FC236}">
                    <a16:creationId xmlns:a16="http://schemas.microsoft.com/office/drawing/2014/main" id="{C29CA010-32D6-ED21-16E3-B17B9542B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05" name="Oval 1807">
                <a:extLst>
                  <a:ext uri="{FF2B5EF4-FFF2-40B4-BE49-F238E27FC236}">
                    <a16:creationId xmlns:a16="http://schemas.microsoft.com/office/drawing/2014/main" id="{D9598B9E-9AC2-2C83-77D8-E384A1C64B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06" name="Oval 1808">
                <a:extLst>
                  <a:ext uri="{FF2B5EF4-FFF2-40B4-BE49-F238E27FC236}">
                    <a16:creationId xmlns:a16="http://schemas.microsoft.com/office/drawing/2014/main" id="{96517904-53C4-BAA6-9539-6CB23D5026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07" name="Oval 1809">
                <a:extLst>
                  <a:ext uri="{FF2B5EF4-FFF2-40B4-BE49-F238E27FC236}">
                    <a16:creationId xmlns:a16="http://schemas.microsoft.com/office/drawing/2014/main" id="{7597D0EB-64A2-24A9-9A65-583AF5C61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08" name="Oval 1810">
                <a:extLst>
                  <a:ext uri="{FF2B5EF4-FFF2-40B4-BE49-F238E27FC236}">
                    <a16:creationId xmlns:a16="http://schemas.microsoft.com/office/drawing/2014/main" id="{40691A3C-ECC7-3191-87CC-9A8FA8ED3F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1803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09" name="Oval 1811">
                <a:extLst>
                  <a:ext uri="{FF2B5EF4-FFF2-40B4-BE49-F238E27FC236}">
                    <a16:creationId xmlns:a16="http://schemas.microsoft.com/office/drawing/2014/main" id="{9199D5BD-606B-14C0-6C4E-A20909D94E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155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10" name="Oval 1812">
                <a:extLst>
                  <a:ext uri="{FF2B5EF4-FFF2-40B4-BE49-F238E27FC236}">
                    <a16:creationId xmlns:a16="http://schemas.microsoft.com/office/drawing/2014/main" id="{4FF54252-36EF-F711-3795-BCD428486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271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11" name="Oval 1813">
                <a:extLst>
                  <a:ext uri="{FF2B5EF4-FFF2-40B4-BE49-F238E27FC236}">
                    <a16:creationId xmlns:a16="http://schemas.microsoft.com/office/drawing/2014/main" id="{264AA6A3-A3A7-9A78-BCB3-17845B66CD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508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12" name="Oval 1814">
                <a:extLst>
                  <a:ext uri="{FF2B5EF4-FFF2-40B4-BE49-F238E27FC236}">
                    <a16:creationId xmlns:a16="http://schemas.microsoft.com/office/drawing/2014/main" id="{56E1AFD7-6100-47A5-F659-7980941FAF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624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13" name="Oval 1815">
                <a:extLst>
                  <a:ext uri="{FF2B5EF4-FFF2-40B4-BE49-F238E27FC236}">
                    <a16:creationId xmlns:a16="http://schemas.microsoft.com/office/drawing/2014/main" id="{9C4D7441-1E4E-54CA-1CBB-D05913E7AC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742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14" name="Oval 1816">
                <a:extLst>
                  <a:ext uri="{FF2B5EF4-FFF2-40B4-BE49-F238E27FC236}">
                    <a16:creationId xmlns:a16="http://schemas.microsoft.com/office/drawing/2014/main" id="{A8686E70-C342-6575-2218-28B8616DD3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858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15" name="Oval 1817">
                <a:extLst>
                  <a:ext uri="{FF2B5EF4-FFF2-40B4-BE49-F238E27FC236}">
                    <a16:creationId xmlns:a16="http://schemas.microsoft.com/office/drawing/2014/main" id="{7463FEF2-0365-1260-C62A-67DF9F48A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976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16" name="Oval 1818">
                <a:extLst>
                  <a:ext uri="{FF2B5EF4-FFF2-40B4-BE49-F238E27FC236}">
                    <a16:creationId xmlns:a16="http://schemas.microsoft.com/office/drawing/2014/main" id="{11A94405-2DC4-3700-F658-811BE20E1A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3094"/>
                <a:ext cx="73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17" name="Oval 1819">
                <a:extLst>
                  <a:ext uri="{FF2B5EF4-FFF2-40B4-BE49-F238E27FC236}">
                    <a16:creationId xmlns:a16="http://schemas.microsoft.com/office/drawing/2014/main" id="{468579C8-4009-FC9A-DEE5-8D7003747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3211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18" name="Oval 1820">
                <a:extLst>
                  <a:ext uri="{FF2B5EF4-FFF2-40B4-BE49-F238E27FC236}">
                    <a16:creationId xmlns:a16="http://schemas.microsoft.com/office/drawing/2014/main" id="{DC0B3CF5-A646-86C8-B411-7427C13D04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3329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19" name="Oval 1821">
                <a:extLst>
                  <a:ext uri="{FF2B5EF4-FFF2-40B4-BE49-F238E27FC236}">
                    <a16:creationId xmlns:a16="http://schemas.microsoft.com/office/drawing/2014/main" id="{D9A617A0-2499-9759-5950-A8A7A466D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153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20" name="Oval 1822">
                <a:extLst>
                  <a:ext uri="{FF2B5EF4-FFF2-40B4-BE49-F238E27FC236}">
                    <a16:creationId xmlns:a16="http://schemas.microsoft.com/office/drawing/2014/main" id="{196CBC4B-4264-FF3E-CBF2-89BF3D8F7B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269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21" name="Oval 1823">
                <a:extLst>
                  <a:ext uri="{FF2B5EF4-FFF2-40B4-BE49-F238E27FC236}">
                    <a16:creationId xmlns:a16="http://schemas.microsoft.com/office/drawing/2014/main" id="{3E66892D-9ABA-CBBF-C1F5-3BA91B263D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740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22" name="Oval 1824">
                <a:extLst>
                  <a:ext uri="{FF2B5EF4-FFF2-40B4-BE49-F238E27FC236}">
                    <a16:creationId xmlns:a16="http://schemas.microsoft.com/office/drawing/2014/main" id="{EAB7AF1B-74D3-1B15-9C83-1316E7F773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856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23" name="Oval 1825">
                <a:extLst>
                  <a:ext uri="{FF2B5EF4-FFF2-40B4-BE49-F238E27FC236}">
                    <a16:creationId xmlns:a16="http://schemas.microsoft.com/office/drawing/2014/main" id="{38D16EF2-5990-8497-376F-00EF737D9C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974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24" name="Oval 1826">
                <a:extLst>
                  <a:ext uri="{FF2B5EF4-FFF2-40B4-BE49-F238E27FC236}">
                    <a16:creationId xmlns:a16="http://schemas.microsoft.com/office/drawing/2014/main" id="{4BF75440-1C66-EC5B-0C53-68ECDD5D10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092"/>
                <a:ext cx="70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25" name="Oval 1827">
                <a:extLst>
                  <a:ext uri="{FF2B5EF4-FFF2-40B4-BE49-F238E27FC236}">
                    <a16:creationId xmlns:a16="http://schemas.microsoft.com/office/drawing/2014/main" id="{CD8AB7AF-7FC6-6E28-25AF-510AF4BC29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209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26" name="Oval 1828">
                <a:extLst>
                  <a:ext uri="{FF2B5EF4-FFF2-40B4-BE49-F238E27FC236}">
                    <a16:creationId xmlns:a16="http://schemas.microsoft.com/office/drawing/2014/main" id="{2497375A-4136-7F0C-9BCE-FF9B97616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327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27" name="Oval 1829">
                <a:extLst>
                  <a:ext uri="{FF2B5EF4-FFF2-40B4-BE49-F238E27FC236}">
                    <a16:creationId xmlns:a16="http://schemas.microsoft.com/office/drawing/2014/main" id="{B73F91F2-07B1-7280-BA5C-4E16A678A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443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28" name="Oval 1830">
                <a:extLst>
                  <a:ext uri="{FF2B5EF4-FFF2-40B4-BE49-F238E27FC236}">
                    <a16:creationId xmlns:a16="http://schemas.microsoft.com/office/drawing/2014/main" id="{DC30B7AE-1694-45C9-5090-8179EC088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191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29" name="Oval 1831">
                <a:extLst>
                  <a:ext uri="{FF2B5EF4-FFF2-40B4-BE49-F238E27FC236}">
                    <a16:creationId xmlns:a16="http://schemas.microsoft.com/office/drawing/2014/main" id="{741A8196-127F-6FF4-23EC-FB36BF8B66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227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30" name="Oval 1832">
                <a:extLst>
                  <a:ext uri="{FF2B5EF4-FFF2-40B4-BE49-F238E27FC236}">
                    <a16:creationId xmlns:a16="http://schemas.microsoft.com/office/drawing/2014/main" id="{56FFAF80-A59F-D93F-3525-6093E37AE9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285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31" name="Oval 1833">
                <a:extLst>
                  <a:ext uri="{FF2B5EF4-FFF2-40B4-BE49-F238E27FC236}">
                    <a16:creationId xmlns:a16="http://schemas.microsoft.com/office/drawing/2014/main" id="{291CFDCC-FF0D-5E77-64CC-F86181F64E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297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32" name="Oval 1834">
                <a:extLst>
                  <a:ext uri="{FF2B5EF4-FFF2-40B4-BE49-F238E27FC236}">
                    <a16:creationId xmlns:a16="http://schemas.microsoft.com/office/drawing/2014/main" id="{99AE8A80-D079-8480-C926-E88C5CA39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092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33" name="Oval 1835">
                <a:extLst>
                  <a:ext uri="{FF2B5EF4-FFF2-40B4-BE49-F238E27FC236}">
                    <a16:creationId xmlns:a16="http://schemas.microsoft.com/office/drawing/2014/main" id="{CFA227EA-1BE5-EB3D-EBCF-05A7DDAAA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21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34" name="Oval 1836">
                <a:extLst>
                  <a:ext uri="{FF2B5EF4-FFF2-40B4-BE49-F238E27FC236}">
                    <a16:creationId xmlns:a16="http://schemas.microsoft.com/office/drawing/2014/main" id="{E86CF510-C46F-39CE-D966-49516092FA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32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35" name="Oval 1837">
                <a:extLst>
                  <a:ext uri="{FF2B5EF4-FFF2-40B4-BE49-F238E27FC236}">
                    <a16:creationId xmlns:a16="http://schemas.microsoft.com/office/drawing/2014/main" id="{8F85F170-1D06-1177-07D0-F6787675A5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36" name="Oval 1838">
                <a:extLst>
                  <a:ext uri="{FF2B5EF4-FFF2-40B4-BE49-F238E27FC236}">
                    <a16:creationId xmlns:a16="http://schemas.microsoft.com/office/drawing/2014/main" id="{28AA58BC-B72C-C776-8A44-CA310C8FA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37" name="Oval 1839">
                <a:extLst>
                  <a:ext uri="{FF2B5EF4-FFF2-40B4-BE49-F238E27FC236}">
                    <a16:creationId xmlns:a16="http://schemas.microsoft.com/office/drawing/2014/main" id="{793896F2-6C33-DFA3-08BE-49EBF9957B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285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38" name="Oval 1840">
                <a:extLst>
                  <a:ext uri="{FF2B5EF4-FFF2-40B4-BE49-F238E27FC236}">
                    <a16:creationId xmlns:a16="http://schemas.microsoft.com/office/drawing/2014/main" id="{2F4F25F9-E407-6B86-F1CF-68046E0AC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297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39" name="Oval 1841">
                <a:extLst>
                  <a:ext uri="{FF2B5EF4-FFF2-40B4-BE49-F238E27FC236}">
                    <a16:creationId xmlns:a16="http://schemas.microsoft.com/office/drawing/2014/main" id="{6A93D913-3135-9EDD-70BD-65C62608F3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092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40" name="Oval 1842">
                <a:extLst>
                  <a:ext uri="{FF2B5EF4-FFF2-40B4-BE49-F238E27FC236}">
                    <a16:creationId xmlns:a16="http://schemas.microsoft.com/office/drawing/2014/main" id="{48F2B90F-7450-B06D-934F-451F9320A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21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41" name="Oval 1843">
                <a:extLst>
                  <a:ext uri="{FF2B5EF4-FFF2-40B4-BE49-F238E27FC236}">
                    <a16:creationId xmlns:a16="http://schemas.microsoft.com/office/drawing/2014/main" id="{FFAFC763-4FF7-BB33-73AE-58D1E2F1B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32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42" name="Oval 1844">
                <a:extLst>
                  <a:ext uri="{FF2B5EF4-FFF2-40B4-BE49-F238E27FC236}">
                    <a16:creationId xmlns:a16="http://schemas.microsoft.com/office/drawing/2014/main" id="{4C04B978-F94B-39EA-F61B-B646F2C11F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43" name="Oval 1845">
                <a:extLst>
                  <a:ext uri="{FF2B5EF4-FFF2-40B4-BE49-F238E27FC236}">
                    <a16:creationId xmlns:a16="http://schemas.microsoft.com/office/drawing/2014/main" id="{5B1929CB-E45C-13F0-3F06-9648FC3E4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44" name="Oval 1846">
                <a:extLst>
                  <a:ext uri="{FF2B5EF4-FFF2-40B4-BE49-F238E27FC236}">
                    <a16:creationId xmlns:a16="http://schemas.microsoft.com/office/drawing/2014/main" id="{78500A36-786E-F60A-090D-E93A9996C9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1919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45" name="Oval 1847">
                <a:extLst>
                  <a:ext uri="{FF2B5EF4-FFF2-40B4-BE49-F238E27FC236}">
                    <a16:creationId xmlns:a16="http://schemas.microsoft.com/office/drawing/2014/main" id="{043F344A-CB25-41E9-7FB1-C80C8BFF8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092"/>
                <a:ext cx="70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46" name="Oval 1848">
                <a:extLst>
                  <a:ext uri="{FF2B5EF4-FFF2-40B4-BE49-F238E27FC236}">
                    <a16:creationId xmlns:a16="http://schemas.microsoft.com/office/drawing/2014/main" id="{54165023-DD27-4583-2F19-54B8B5663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211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47" name="Oval 1849">
                <a:extLst>
                  <a:ext uri="{FF2B5EF4-FFF2-40B4-BE49-F238E27FC236}">
                    <a16:creationId xmlns:a16="http://schemas.microsoft.com/office/drawing/2014/main" id="{FBB0CCE2-97A2-3AD1-0764-CEE8B24CF3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327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48" name="Oval 1850">
                <a:extLst>
                  <a:ext uri="{FF2B5EF4-FFF2-40B4-BE49-F238E27FC236}">
                    <a16:creationId xmlns:a16="http://schemas.microsoft.com/office/drawing/2014/main" id="{AB4D59A0-DEEF-6928-9398-524D6644CB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445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49" name="Oval 1851">
                <a:extLst>
                  <a:ext uri="{FF2B5EF4-FFF2-40B4-BE49-F238E27FC236}">
                    <a16:creationId xmlns:a16="http://schemas.microsoft.com/office/drawing/2014/main" id="{2192B9B5-833A-C946-1B6B-89EA014701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561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50" name="Oval 1852">
                <a:extLst>
                  <a:ext uri="{FF2B5EF4-FFF2-40B4-BE49-F238E27FC236}">
                    <a16:creationId xmlns:a16="http://schemas.microsoft.com/office/drawing/2014/main" id="{418F3415-BC35-B0FA-09D9-83C9C58554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191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51" name="Oval 1853">
                <a:extLst>
                  <a:ext uri="{FF2B5EF4-FFF2-40B4-BE49-F238E27FC236}">
                    <a16:creationId xmlns:a16="http://schemas.microsoft.com/office/drawing/2014/main" id="{5D327FF8-A7AF-716F-E851-21D6BB5ED1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203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52" name="Oval 1854">
                <a:extLst>
                  <a:ext uri="{FF2B5EF4-FFF2-40B4-BE49-F238E27FC236}">
                    <a16:creationId xmlns:a16="http://schemas.microsoft.com/office/drawing/2014/main" id="{C15A0F61-D463-4164-B828-39B9FD833B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332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53" name="Oval 1855">
                <a:extLst>
                  <a:ext uri="{FF2B5EF4-FFF2-40B4-BE49-F238E27FC236}">
                    <a16:creationId xmlns:a16="http://schemas.microsoft.com/office/drawing/2014/main" id="{B0FD0080-6FFF-4483-6862-81AD18C850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54" name="Oval 1856">
                <a:extLst>
                  <a:ext uri="{FF2B5EF4-FFF2-40B4-BE49-F238E27FC236}">
                    <a16:creationId xmlns:a16="http://schemas.microsoft.com/office/drawing/2014/main" id="{DBB4D4F2-15BD-AF22-4A3F-5C49177B6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55" name="Oval 1857">
                <a:extLst>
                  <a:ext uri="{FF2B5EF4-FFF2-40B4-BE49-F238E27FC236}">
                    <a16:creationId xmlns:a16="http://schemas.microsoft.com/office/drawing/2014/main" id="{42E4AEE1-8A50-91D0-C06E-5C70646EE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191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56" name="Oval 1858">
                <a:extLst>
                  <a:ext uri="{FF2B5EF4-FFF2-40B4-BE49-F238E27FC236}">
                    <a16:creationId xmlns:a16="http://schemas.microsoft.com/office/drawing/2014/main" id="{C7793A16-B30E-6FE8-450F-527314FC6E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203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57" name="Oval 1859">
                <a:extLst>
                  <a:ext uri="{FF2B5EF4-FFF2-40B4-BE49-F238E27FC236}">
                    <a16:creationId xmlns:a16="http://schemas.microsoft.com/office/drawing/2014/main" id="{29937868-BC95-11D6-830F-48F60F3E28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215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58" name="Oval 1860">
                <a:extLst>
                  <a:ext uri="{FF2B5EF4-FFF2-40B4-BE49-F238E27FC236}">
                    <a16:creationId xmlns:a16="http://schemas.microsoft.com/office/drawing/2014/main" id="{85D61DA9-47CB-5A2D-CC0E-7D46DE6592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321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59" name="Oval 1861">
                <a:extLst>
                  <a:ext uri="{FF2B5EF4-FFF2-40B4-BE49-F238E27FC236}">
                    <a16:creationId xmlns:a16="http://schemas.microsoft.com/office/drawing/2014/main" id="{352494C7-2FC1-8757-D392-6E271E39C3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332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60" name="Oval 1862">
                <a:extLst>
                  <a:ext uri="{FF2B5EF4-FFF2-40B4-BE49-F238E27FC236}">
                    <a16:creationId xmlns:a16="http://schemas.microsoft.com/office/drawing/2014/main" id="{4CB78AF1-565D-99CE-A45A-18545DCCED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61" name="Oval 1863">
                <a:extLst>
                  <a:ext uri="{FF2B5EF4-FFF2-40B4-BE49-F238E27FC236}">
                    <a16:creationId xmlns:a16="http://schemas.microsoft.com/office/drawing/2014/main" id="{77D64036-C5E1-22DE-987D-402302E08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62" name="Oval 1864">
                <a:extLst>
                  <a:ext uri="{FF2B5EF4-FFF2-40B4-BE49-F238E27FC236}">
                    <a16:creationId xmlns:a16="http://schemas.microsoft.com/office/drawing/2014/main" id="{1D4CF1FA-4D52-F739-409E-C1D678ABA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203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63" name="Oval 1865">
                <a:extLst>
                  <a:ext uri="{FF2B5EF4-FFF2-40B4-BE49-F238E27FC236}">
                    <a16:creationId xmlns:a16="http://schemas.microsoft.com/office/drawing/2014/main" id="{73BB537C-A3C0-2E17-9BAA-CBADFEDCE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321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64" name="Oval 1866">
                <a:extLst>
                  <a:ext uri="{FF2B5EF4-FFF2-40B4-BE49-F238E27FC236}">
                    <a16:creationId xmlns:a16="http://schemas.microsoft.com/office/drawing/2014/main" id="{5CAD87C5-8A05-6B89-CD56-2826FF099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65" name="Oval 1867">
                <a:extLst>
                  <a:ext uri="{FF2B5EF4-FFF2-40B4-BE49-F238E27FC236}">
                    <a16:creationId xmlns:a16="http://schemas.microsoft.com/office/drawing/2014/main" id="{A9E98A34-4F26-7CC5-652D-0E8B825D19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66" name="Oval 1868">
                <a:extLst>
                  <a:ext uri="{FF2B5EF4-FFF2-40B4-BE49-F238E27FC236}">
                    <a16:creationId xmlns:a16="http://schemas.microsoft.com/office/drawing/2014/main" id="{3356ECE4-F0BA-CAEE-CEFD-969DB22C5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192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67" name="Oval 1869">
                <a:extLst>
                  <a:ext uri="{FF2B5EF4-FFF2-40B4-BE49-F238E27FC236}">
                    <a16:creationId xmlns:a16="http://schemas.microsoft.com/office/drawing/2014/main" id="{0C5C7BC5-6B23-AA01-C132-ABAB1EB51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203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68" name="Oval 1870">
                <a:extLst>
                  <a:ext uri="{FF2B5EF4-FFF2-40B4-BE49-F238E27FC236}">
                    <a16:creationId xmlns:a16="http://schemas.microsoft.com/office/drawing/2014/main" id="{350FE3CC-A8DE-53E2-CEA4-DA41A40D61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215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69" name="Oval 1871">
                <a:extLst>
                  <a:ext uri="{FF2B5EF4-FFF2-40B4-BE49-F238E27FC236}">
                    <a16:creationId xmlns:a16="http://schemas.microsoft.com/office/drawing/2014/main" id="{41DC28FB-903E-F768-360E-13CE5CB31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344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70" name="Oval 1872">
                <a:extLst>
                  <a:ext uri="{FF2B5EF4-FFF2-40B4-BE49-F238E27FC236}">
                    <a16:creationId xmlns:a16="http://schemas.microsoft.com/office/drawing/2014/main" id="{3E6BEC74-67E6-6382-7B7D-06CC4D5D8D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356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71" name="Oval 1873">
                <a:extLst>
                  <a:ext uri="{FF2B5EF4-FFF2-40B4-BE49-F238E27FC236}">
                    <a16:creationId xmlns:a16="http://schemas.microsoft.com/office/drawing/2014/main" id="{77CB5882-AEEF-27B7-9CB9-D0B68FCB2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368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72" name="Oval 1874">
                <a:extLst>
                  <a:ext uri="{FF2B5EF4-FFF2-40B4-BE49-F238E27FC236}">
                    <a16:creationId xmlns:a16="http://schemas.microsoft.com/office/drawing/2014/main" id="{E022CA43-DFD7-B350-92B6-AFBE306A1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180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73" name="Oval 1875">
                <a:extLst>
                  <a:ext uri="{FF2B5EF4-FFF2-40B4-BE49-F238E27FC236}">
                    <a16:creationId xmlns:a16="http://schemas.microsoft.com/office/drawing/2014/main" id="{C1F24977-619E-B4EB-8D51-A318DA0E4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192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74" name="Oval 1876">
                <a:extLst>
                  <a:ext uri="{FF2B5EF4-FFF2-40B4-BE49-F238E27FC236}">
                    <a16:creationId xmlns:a16="http://schemas.microsoft.com/office/drawing/2014/main" id="{FFA8F95D-7AAA-7925-AABB-8662A56BC0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203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75" name="Oval 1877">
                <a:extLst>
                  <a:ext uri="{FF2B5EF4-FFF2-40B4-BE49-F238E27FC236}">
                    <a16:creationId xmlns:a16="http://schemas.microsoft.com/office/drawing/2014/main" id="{ACDEB834-236D-ECAC-F69A-98C0CD382F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2155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76" name="Oval 1878">
                <a:extLst>
                  <a:ext uri="{FF2B5EF4-FFF2-40B4-BE49-F238E27FC236}">
                    <a16:creationId xmlns:a16="http://schemas.microsoft.com/office/drawing/2014/main" id="{17FE2077-56A3-654D-AC67-588C8B7D21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344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77" name="Oval 1879">
                <a:extLst>
                  <a:ext uri="{FF2B5EF4-FFF2-40B4-BE49-F238E27FC236}">
                    <a16:creationId xmlns:a16="http://schemas.microsoft.com/office/drawing/2014/main" id="{71C0522E-0920-B1DA-81DE-7B479A93D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368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78" name="Oval 1880">
                <a:extLst>
                  <a:ext uri="{FF2B5EF4-FFF2-40B4-BE49-F238E27FC236}">
                    <a16:creationId xmlns:a16="http://schemas.microsoft.com/office/drawing/2014/main" id="{2CD2BEC5-4157-ABEB-5ACE-2F58F92660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3799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79" name="Oval 1881">
                <a:extLst>
                  <a:ext uri="{FF2B5EF4-FFF2-40B4-BE49-F238E27FC236}">
                    <a16:creationId xmlns:a16="http://schemas.microsoft.com/office/drawing/2014/main" id="{0E0E5B98-478B-11A7-F308-EA0D4178F2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192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80" name="Oval 1882">
                <a:extLst>
                  <a:ext uri="{FF2B5EF4-FFF2-40B4-BE49-F238E27FC236}">
                    <a16:creationId xmlns:a16="http://schemas.microsoft.com/office/drawing/2014/main" id="{610379A6-6702-AAE6-3CB9-EAA211046B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03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81" name="Oval 1883">
                <a:extLst>
                  <a:ext uri="{FF2B5EF4-FFF2-40B4-BE49-F238E27FC236}">
                    <a16:creationId xmlns:a16="http://schemas.microsoft.com/office/drawing/2014/main" id="{41599956-8B0C-3095-C933-62AAC3A884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155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82" name="Oval 1884">
                <a:extLst>
                  <a:ext uri="{FF2B5EF4-FFF2-40B4-BE49-F238E27FC236}">
                    <a16:creationId xmlns:a16="http://schemas.microsoft.com/office/drawing/2014/main" id="{D5E50187-48F7-DCA4-66E6-81376B385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332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83" name="Oval 1885">
                <a:extLst>
                  <a:ext uri="{FF2B5EF4-FFF2-40B4-BE49-F238E27FC236}">
                    <a16:creationId xmlns:a16="http://schemas.microsoft.com/office/drawing/2014/main" id="{40F5BB33-B035-BC24-F2C1-767108E48C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368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84" name="Oval 1886">
                <a:extLst>
                  <a:ext uri="{FF2B5EF4-FFF2-40B4-BE49-F238E27FC236}">
                    <a16:creationId xmlns:a16="http://schemas.microsoft.com/office/drawing/2014/main" id="{6548ED16-E472-B8E0-2F33-45DE34FE7C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3799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85" name="Oval 1887">
                <a:extLst>
                  <a:ext uri="{FF2B5EF4-FFF2-40B4-BE49-F238E27FC236}">
                    <a16:creationId xmlns:a16="http://schemas.microsoft.com/office/drawing/2014/main" id="{5F19F1BC-89E1-0DD5-9058-FE87967520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191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86" name="Oval 1888">
                <a:extLst>
                  <a:ext uri="{FF2B5EF4-FFF2-40B4-BE49-F238E27FC236}">
                    <a16:creationId xmlns:a16="http://schemas.microsoft.com/office/drawing/2014/main" id="{8580D59C-8CA5-E63D-EE9C-7D061AC1A5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2035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87" name="Oval 1889">
                <a:extLst>
                  <a:ext uri="{FF2B5EF4-FFF2-40B4-BE49-F238E27FC236}">
                    <a16:creationId xmlns:a16="http://schemas.microsoft.com/office/drawing/2014/main" id="{C617B337-DC70-96A5-F6AE-1E4CDDC18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2153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88" name="Oval 1890">
                <a:extLst>
                  <a:ext uri="{FF2B5EF4-FFF2-40B4-BE49-F238E27FC236}">
                    <a16:creationId xmlns:a16="http://schemas.microsoft.com/office/drawing/2014/main" id="{D3F44819-3491-2993-AD3A-FF674B0B44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332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89" name="Oval 1891">
                <a:extLst>
                  <a:ext uri="{FF2B5EF4-FFF2-40B4-BE49-F238E27FC236}">
                    <a16:creationId xmlns:a16="http://schemas.microsoft.com/office/drawing/2014/main" id="{5BC0789A-525F-639B-B51C-5142446261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344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90" name="Oval 1892">
                <a:extLst>
                  <a:ext uri="{FF2B5EF4-FFF2-40B4-BE49-F238E27FC236}">
                    <a16:creationId xmlns:a16="http://schemas.microsoft.com/office/drawing/2014/main" id="{52DDD2AB-59C1-D40E-968A-266A7AE73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192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91" name="Oval 1893">
                <a:extLst>
                  <a:ext uri="{FF2B5EF4-FFF2-40B4-BE49-F238E27FC236}">
                    <a16:creationId xmlns:a16="http://schemas.microsoft.com/office/drawing/2014/main" id="{24087D5F-D10F-7D2C-B384-9307905182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203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92" name="Oval 1894">
                <a:extLst>
                  <a:ext uri="{FF2B5EF4-FFF2-40B4-BE49-F238E27FC236}">
                    <a16:creationId xmlns:a16="http://schemas.microsoft.com/office/drawing/2014/main" id="{CBA6D8AB-73EB-7D8B-DFCA-E548C88DA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2976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93" name="Oval 1895">
                <a:extLst>
                  <a:ext uri="{FF2B5EF4-FFF2-40B4-BE49-F238E27FC236}">
                    <a16:creationId xmlns:a16="http://schemas.microsoft.com/office/drawing/2014/main" id="{1F982CFC-AD5E-A7F9-E823-407DE3A10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3563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94" name="Oval 1896">
                <a:extLst>
                  <a:ext uri="{FF2B5EF4-FFF2-40B4-BE49-F238E27FC236}">
                    <a16:creationId xmlns:a16="http://schemas.microsoft.com/office/drawing/2014/main" id="{E59E4C2A-872B-462F-E99C-72A4077AC0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180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95" name="Oval 1897">
                <a:extLst>
                  <a:ext uri="{FF2B5EF4-FFF2-40B4-BE49-F238E27FC236}">
                    <a16:creationId xmlns:a16="http://schemas.microsoft.com/office/drawing/2014/main" id="{696E6709-B688-9DCC-A124-7DF3120432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192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96" name="Oval 1898">
                <a:extLst>
                  <a:ext uri="{FF2B5EF4-FFF2-40B4-BE49-F238E27FC236}">
                    <a16:creationId xmlns:a16="http://schemas.microsoft.com/office/drawing/2014/main" id="{34D392D2-52B1-0935-257A-5CA382611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203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97" name="Oval 1899">
                <a:extLst>
                  <a:ext uri="{FF2B5EF4-FFF2-40B4-BE49-F238E27FC236}">
                    <a16:creationId xmlns:a16="http://schemas.microsoft.com/office/drawing/2014/main" id="{F9829E69-BE1E-9D31-69FA-B5B8AB1402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3563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98" name="Oval 1900">
                <a:extLst>
                  <a:ext uri="{FF2B5EF4-FFF2-40B4-BE49-F238E27FC236}">
                    <a16:creationId xmlns:a16="http://schemas.microsoft.com/office/drawing/2014/main" id="{2C27442A-E9A2-7E67-50FE-BA922071B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6" y="321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499" name="Oval 1901">
                <a:extLst>
                  <a:ext uri="{FF2B5EF4-FFF2-40B4-BE49-F238E27FC236}">
                    <a16:creationId xmlns:a16="http://schemas.microsoft.com/office/drawing/2014/main" id="{59E2DA05-EC3E-3303-D8D9-2F406A064F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321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00" name="Oval 1902">
                <a:extLst>
                  <a:ext uri="{FF2B5EF4-FFF2-40B4-BE49-F238E27FC236}">
                    <a16:creationId xmlns:a16="http://schemas.microsoft.com/office/drawing/2014/main" id="{2E2298A2-B671-B796-451E-270B33BEE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6" y="3799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01" name="Oval 1903">
                <a:extLst>
                  <a:ext uri="{FF2B5EF4-FFF2-40B4-BE49-F238E27FC236}">
                    <a16:creationId xmlns:a16="http://schemas.microsoft.com/office/drawing/2014/main" id="{F5FECAEF-A909-CD62-CB1C-6E89B20C4B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3799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02" name="Oval 1904">
                <a:extLst>
                  <a:ext uri="{FF2B5EF4-FFF2-40B4-BE49-F238E27FC236}">
                    <a16:creationId xmlns:a16="http://schemas.microsoft.com/office/drawing/2014/main" id="{C03C6844-739B-9A5E-AA8A-7D6C08CBC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8" y="40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03" name="Oval 1905">
                <a:extLst>
                  <a:ext uri="{FF2B5EF4-FFF2-40B4-BE49-F238E27FC236}">
                    <a16:creationId xmlns:a16="http://schemas.microsoft.com/office/drawing/2014/main" id="{C6D21DE3-7A67-F78D-D428-32267D3D5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2" y="4146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04" name="Oval 1906">
                <a:extLst>
                  <a:ext uri="{FF2B5EF4-FFF2-40B4-BE49-F238E27FC236}">
                    <a16:creationId xmlns:a16="http://schemas.microsoft.com/office/drawing/2014/main" id="{958EF49A-3071-3C8A-29BB-48D79BAC7C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0" y="40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05" name="Oval 1907">
                <a:extLst>
                  <a:ext uri="{FF2B5EF4-FFF2-40B4-BE49-F238E27FC236}">
                    <a16:creationId xmlns:a16="http://schemas.microsoft.com/office/drawing/2014/main" id="{CBBF1F10-A570-4718-C3EF-9F44A2F72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450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06" name="Oval 1908">
                <a:extLst>
                  <a:ext uri="{FF2B5EF4-FFF2-40B4-BE49-F238E27FC236}">
                    <a16:creationId xmlns:a16="http://schemas.microsoft.com/office/drawing/2014/main" id="{EF046132-48BC-F347-75C7-80590ABAF8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56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07" name="Oval 1909">
                <a:extLst>
                  <a:ext uri="{FF2B5EF4-FFF2-40B4-BE49-F238E27FC236}">
                    <a16:creationId xmlns:a16="http://schemas.microsoft.com/office/drawing/2014/main" id="{315CEDF0-89F9-E23B-F15B-069535226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68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08" name="Oval 1910">
                <a:extLst>
                  <a:ext uri="{FF2B5EF4-FFF2-40B4-BE49-F238E27FC236}">
                    <a16:creationId xmlns:a16="http://schemas.microsoft.com/office/drawing/2014/main" id="{C3AE38ED-70AA-C69B-D754-594DDDD68F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80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09" name="Oval 1911">
                <a:extLst>
                  <a:ext uri="{FF2B5EF4-FFF2-40B4-BE49-F238E27FC236}">
                    <a16:creationId xmlns:a16="http://schemas.microsoft.com/office/drawing/2014/main" id="{26C590A9-21CE-0678-5F8F-5CBDD8DD7C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92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10" name="Oval 1912">
                <a:extLst>
                  <a:ext uri="{FF2B5EF4-FFF2-40B4-BE49-F238E27FC236}">
                    <a16:creationId xmlns:a16="http://schemas.microsoft.com/office/drawing/2014/main" id="{97D1C3A2-20F9-919C-3318-3D7CF6A7A6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1450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11" name="Oval 1913">
                <a:extLst>
                  <a:ext uri="{FF2B5EF4-FFF2-40B4-BE49-F238E27FC236}">
                    <a16:creationId xmlns:a16="http://schemas.microsoft.com/office/drawing/2014/main" id="{58E99644-DD66-84B6-CF28-75D5129A7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1568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</p:grpSp>
      </p:grpSp>
      <p:sp>
        <p:nvSpPr>
          <p:cNvPr id="1200" name="Oval 1916">
            <a:extLst>
              <a:ext uri="{FF2B5EF4-FFF2-40B4-BE49-F238E27FC236}">
                <a16:creationId xmlns:a16="http://schemas.microsoft.com/office/drawing/2014/main" id="{A59E6DCF-E173-2FA6-59A8-2A354E3AF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513" y="3014663"/>
            <a:ext cx="115888" cy="120650"/>
          </a:xfrm>
          <a:prstGeom prst="ellipse">
            <a:avLst/>
          </a:prstGeom>
          <a:solidFill>
            <a:srgbClr val="F1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sp>
        <p:nvSpPr>
          <p:cNvPr id="1201" name="Oval 1917">
            <a:extLst>
              <a:ext uri="{FF2B5EF4-FFF2-40B4-BE49-F238E27FC236}">
                <a16:creationId xmlns:a16="http://schemas.microsoft.com/office/drawing/2014/main" id="{D8DBE450-F776-C820-9B69-821C7EEC3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513" y="3201988"/>
            <a:ext cx="115888" cy="117475"/>
          </a:xfrm>
          <a:prstGeom prst="ellipse">
            <a:avLst/>
          </a:prstGeom>
          <a:solidFill>
            <a:srgbClr val="F1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pic>
        <p:nvPicPr>
          <p:cNvPr id="1204" name="Picture 1920">
            <a:extLst>
              <a:ext uri="{FF2B5EF4-FFF2-40B4-BE49-F238E27FC236}">
                <a16:creationId xmlns:a16="http://schemas.microsoft.com/office/drawing/2014/main" id="{19CB7D2F-BB76-6A15-1E7C-F6FE49CA7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5260"/>
            <a:ext cx="12231979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8" name="Picture 2064">
            <a:extLst>
              <a:ext uri="{FF2B5EF4-FFF2-40B4-BE49-F238E27FC236}">
                <a16:creationId xmlns:a16="http://schemas.microsoft.com/office/drawing/2014/main" id="{31F00F1C-6610-5C3B-395F-6D73A8401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634" y="5181770"/>
            <a:ext cx="110648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9" name="Picture 2065">
            <a:extLst>
              <a:ext uri="{FF2B5EF4-FFF2-40B4-BE49-F238E27FC236}">
                <a16:creationId xmlns:a16="http://schemas.microsoft.com/office/drawing/2014/main" id="{30735C0F-9756-D4BE-1802-A54203F78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745" y="3701381"/>
            <a:ext cx="110648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0" name="Picture 2066">
            <a:extLst>
              <a:ext uri="{FF2B5EF4-FFF2-40B4-BE49-F238E27FC236}">
                <a16:creationId xmlns:a16="http://schemas.microsoft.com/office/drawing/2014/main" id="{1C09F3C8-97C3-D97D-9B3C-70E99329E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00" y="1789113"/>
            <a:ext cx="110648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1" name="Picture 2067">
            <a:extLst>
              <a:ext uri="{FF2B5EF4-FFF2-40B4-BE49-F238E27FC236}">
                <a16:creationId xmlns:a16="http://schemas.microsoft.com/office/drawing/2014/main" id="{53C329DF-BAB0-276D-EE7C-6FE0C6F13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00" y="1789113"/>
            <a:ext cx="110648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15" name="TextBox 3714">
            <a:extLst>
              <a:ext uri="{FF2B5EF4-FFF2-40B4-BE49-F238E27FC236}">
                <a16:creationId xmlns:a16="http://schemas.microsoft.com/office/drawing/2014/main" id="{ADA3BDA3-4964-E27D-8CAD-F8C2C86994A8}"/>
              </a:ext>
            </a:extLst>
          </p:cNvPr>
          <p:cNvSpPr txBox="1"/>
          <p:nvPr/>
        </p:nvSpPr>
        <p:spPr>
          <a:xfrm>
            <a:off x="535263" y="1958582"/>
            <a:ext cx="1022872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DIGITAL GOVERNMENT SERVICES STANDARDS  </a:t>
            </a:r>
          </a:p>
          <a:p>
            <a:pPr algn="ctr"/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OVERVIEW</a:t>
            </a:r>
            <a:endParaRPr lang="x-none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3716" name="TextBox 3715">
            <a:extLst>
              <a:ext uri="{FF2B5EF4-FFF2-40B4-BE49-F238E27FC236}">
                <a16:creationId xmlns:a16="http://schemas.microsoft.com/office/drawing/2014/main" id="{E6CA266D-9BAC-D832-3B64-297856282DEA}"/>
              </a:ext>
            </a:extLst>
          </p:cNvPr>
          <p:cNvSpPr txBox="1"/>
          <p:nvPr/>
        </p:nvSpPr>
        <p:spPr>
          <a:xfrm>
            <a:off x="1968967" y="5506797"/>
            <a:ext cx="6976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Montserrat" panose="00000500000000000000" pitchFamily="2" charset="0"/>
              </a:rPr>
              <a:t>Benedict Sike</a:t>
            </a:r>
          </a:p>
          <a:p>
            <a:pPr algn="ctr"/>
            <a:r>
              <a:rPr lang="en-US" sz="2000" dirty="0">
                <a:latin typeface="Montserrat" panose="00000500000000000000" pitchFamily="2" charset="0"/>
              </a:rPr>
              <a:t>Manager – Digital Government Services Standards</a:t>
            </a:r>
          </a:p>
          <a:p>
            <a:pPr algn="ctr"/>
            <a:endParaRPr lang="en-US" sz="2000" dirty="0">
              <a:latin typeface="Montserrat" panose="00000500000000000000" pitchFamily="2" charset="0"/>
            </a:endParaRPr>
          </a:p>
          <a:p>
            <a:pPr algn="ctr"/>
            <a:r>
              <a:rPr lang="en-US" sz="3600" dirty="0">
                <a:latin typeface="Montserrat" panose="00000500000000000000" pitchFamily="2" charset="0"/>
              </a:rPr>
              <a:t> </a:t>
            </a:r>
            <a:endParaRPr lang="x-none" sz="3600" dirty="0">
              <a:latin typeface="Montserrat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E9C9CB-E5D6-F166-A1FD-2CC90CA818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83" y="102955"/>
            <a:ext cx="1896291" cy="12286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C62A96-36D5-34D9-D0FE-2977F38951D9}"/>
              </a:ext>
            </a:extLst>
          </p:cNvPr>
          <p:cNvSpPr txBox="1"/>
          <p:nvPr/>
        </p:nvSpPr>
        <p:spPr>
          <a:xfrm>
            <a:off x="4567585" y="6421091"/>
            <a:ext cx="26502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0"/>
              </a:rPr>
              <a:t>www.ict.gov.pg</a:t>
            </a:r>
          </a:p>
          <a:p>
            <a:endParaRPr lang="en-US" sz="12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endParaRPr lang="x-none" sz="20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A3E061-F751-FB83-D867-9C80809BD084}"/>
              </a:ext>
            </a:extLst>
          </p:cNvPr>
          <p:cNvSpPr txBox="1"/>
          <p:nvPr/>
        </p:nvSpPr>
        <p:spPr>
          <a:xfrm>
            <a:off x="1992437" y="385944"/>
            <a:ext cx="79936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Department of Information And Communications Technology</a:t>
            </a:r>
          </a:p>
          <a:p>
            <a:pPr algn="ctr"/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 </a:t>
            </a:r>
            <a:endParaRPr lang="x-none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EE6EF8D-B52B-9064-D409-ED1D0D0594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7647" y="202466"/>
            <a:ext cx="1698821" cy="1220185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057FA9C-FA0B-02A0-C2CC-8282F355798D}"/>
              </a:ext>
            </a:extLst>
          </p:cNvPr>
          <p:cNvGrpSpPr/>
          <p:nvPr/>
        </p:nvGrpSpPr>
        <p:grpSpPr>
          <a:xfrm>
            <a:off x="11063603" y="6342549"/>
            <a:ext cx="1135063" cy="420688"/>
            <a:chOff x="7753350" y="5875338"/>
            <a:chExt cx="1135063" cy="420688"/>
          </a:xfrm>
        </p:grpSpPr>
        <p:pic>
          <p:nvPicPr>
            <p:cNvPr id="27" name="Picture 2105">
              <a:extLst>
                <a:ext uri="{FF2B5EF4-FFF2-40B4-BE49-F238E27FC236}">
                  <a16:creationId xmlns:a16="http://schemas.microsoft.com/office/drawing/2014/main" id="{59EB6676-6D05-4ABD-B4D3-55ECBA303F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350" y="5875338"/>
              <a:ext cx="1135063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Freeform 2106">
              <a:extLst>
                <a:ext uri="{FF2B5EF4-FFF2-40B4-BE49-F238E27FC236}">
                  <a16:creationId xmlns:a16="http://schemas.microsoft.com/office/drawing/2014/main" id="{B33289EA-933C-8EB7-EE1A-27F7E17EFC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7025" y="5970588"/>
              <a:ext cx="241300" cy="241300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  <a:gd name="T10" fmla="*/ 27 w 76"/>
                <a:gd name="T11" fmla="*/ 57 h 76"/>
                <a:gd name="T12" fmla="*/ 16 w 76"/>
                <a:gd name="T13" fmla="*/ 57 h 76"/>
                <a:gd name="T14" fmla="*/ 16 w 76"/>
                <a:gd name="T15" fmla="*/ 30 h 76"/>
                <a:gd name="T16" fmla="*/ 27 w 76"/>
                <a:gd name="T17" fmla="*/ 30 h 76"/>
                <a:gd name="T18" fmla="*/ 27 w 76"/>
                <a:gd name="T19" fmla="*/ 57 h 76"/>
                <a:gd name="T20" fmla="*/ 26 w 76"/>
                <a:gd name="T21" fmla="*/ 26 h 76"/>
                <a:gd name="T22" fmla="*/ 21 w 76"/>
                <a:gd name="T23" fmla="*/ 28 h 76"/>
                <a:gd name="T24" fmla="*/ 16 w 76"/>
                <a:gd name="T25" fmla="*/ 26 h 76"/>
                <a:gd name="T26" fmla="*/ 14 w 76"/>
                <a:gd name="T27" fmla="*/ 22 h 76"/>
                <a:gd name="T28" fmla="*/ 16 w 76"/>
                <a:gd name="T29" fmla="*/ 18 h 76"/>
                <a:gd name="T30" fmla="*/ 21 w 76"/>
                <a:gd name="T31" fmla="*/ 16 h 76"/>
                <a:gd name="T32" fmla="*/ 26 w 76"/>
                <a:gd name="T33" fmla="*/ 18 h 76"/>
                <a:gd name="T34" fmla="*/ 28 w 76"/>
                <a:gd name="T35" fmla="*/ 22 h 76"/>
                <a:gd name="T36" fmla="*/ 26 w 76"/>
                <a:gd name="T37" fmla="*/ 26 h 76"/>
                <a:gd name="T38" fmla="*/ 62 w 76"/>
                <a:gd name="T39" fmla="*/ 57 h 76"/>
                <a:gd name="T40" fmla="*/ 51 w 76"/>
                <a:gd name="T41" fmla="*/ 57 h 76"/>
                <a:gd name="T42" fmla="*/ 51 w 76"/>
                <a:gd name="T43" fmla="*/ 44 h 76"/>
                <a:gd name="T44" fmla="*/ 48 w 76"/>
                <a:gd name="T45" fmla="*/ 39 h 76"/>
                <a:gd name="T46" fmla="*/ 44 w 76"/>
                <a:gd name="T47" fmla="*/ 40 h 76"/>
                <a:gd name="T48" fmla="*/ 43 w 76"/>
                <a:gd name="T49" fmla="*/ 44 h 76"/>
                <a:gd name="T50" fmla="*/ 43 w 76"/>
                <a:gd name="T51" fmla="*/ 57 h 76"/>
                <a:gd name="T52" fmla="*/ 32 w 76"/>
                <a:gd name="T53" fmla="*/ 57 h 76"/>
                <a:gd name="T54" fmla="*/ 32 w 76"/>
                <a:gd name="T55" fmla="*/ 30 h 76"/>
                <a:gd name="T56" fmla="*/ 43 w 76"/>
                <a:gd name="T57" fmla="*/ 30 h 76"/>
                <a:gd name="T58" fmla="*/ 43 w 76"/>
                <a:gd name="T59" fmla="*/ 33 h 76"/>
                <a:gd name="T60" fmla="*/ 46 w 76"/>
                <a:gd name="T61" fmla="*/ 30 h 76"/>
                <a:gd name="T62" fmla="*/ 51 w 76"/>
                <a:gd name="T63" fmla="*/ 29 h 76"/>
                <a:gd name="T64" fmla="*/ 59 w 76"/>
                <a:gd name="T65" fmla="*/ 32 h 76"/>
                <a:gd name="T66" fmla="*/ 62 w 76"/>
                <a:gd name="T67" fmla="*/ 42 h 76"/>
                <a:gd name="T68" fmla="*/ 62 w 76"/>
                <a:gd name="T69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27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7" y="30"/>
                    <a:pt x="27" y="30"/>
                    <a:pt x="27" y="30"/>
                  </a:cubicBezTo>
                  <a:lnTo>
                    <a:pt x="27" y="57"/>
                  </a:lnTo>
                  <a:close/>
                  <a:moveTo>
                    <a:pt x="26" y="26"/>
                  </a:moveTo>
                  <a:cubicBezTo>
                    <a:pt x="25" y="27"/>
                    <a:pt x="23" y="28"/>
                    <a:pt x="21" y="28"/>
                  </a:cubicBezTo>
                  <a:cubicBezTo>
                    <a:pt x="19" y="28"/>
                    <a:pt x="18" y="27"/>
                    <a:pt x="16" y="26"/>
                  </a:cubicBezTo>
                  <a:cubicBezTo>
                    <a:pt x="15" y="25"/>
                    <a:pt x="14" y="24"/>
                    <a:pt x="14" y="22"/>
                  </a:cubicBezTo>
                  <a:cubicBezTo>
                    <a:pt x="14" y="20"/>
                    <a:pt x="15" y="19"/>
                    <a:pt x="16" y="18"/>
                  </a:cubicBezTo>
                  <a:cubicBezTo>
                    <a:pt x="18" y="17"/>
                    <a:pt x="19" y="16"/>
                    <a:pt x="21" y="16"/>
                  </a:cubicBezTo>
                  <a:cubicBezTo>
                    <a:pt x="23" y="16"/>
                    <a:pt x="25" y="17"/>
                    <a:pt x="26" y="18"/>
                  </a:cubicBezTo>
                  <a:cubicBezTo>
                    <a:pt x="27" y="19"/>
                    <a:pt x="28" y="20"/>
                    <a:pt x="28" y="22"/>
                  </a:cubicBezTo>
                  <a:cubicBezTo>
                    <a:pt x="28" y="23"/>
                    <a:pt x="27" y="25"/>
                    <a:pt x="26" y="26"/>
                  </a:cubicBezTo>
                  <a:close/>
                  <a:moveTo>
                    <a:pt x="62" y="57"/>
                  </a:moveTo>
                  <a:cubicBezTo>
                    <a:pt x="51" y="57"/>
                    <a:pt x="51" y="57"/>
                    <a:pt x="51" y="5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1"/>
                    <a:pt x="50" y="39"/>
                    <a:pt x="48" y="39"/>
                  </a:cubicBezTo>
                  <a:cubicBezTo>
                    <a:pt x="46" y="39"/>
                    <a:pt x="45" y="39"/>
                    <a:pt x="44" y="40"/>
                  </a:cubicBezTo>
                  <a:cubicBezTo>
                    <a:pt x="44" y="41"/>
                    <a:pt x="43" y="43"/>
                    <a:pt x="43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8" y="30"/>
                    <a:pt x="49" y="29"/>
                    <a:pt x="51" y="29"/>
                  </a:cubicBezTo>
                  <a:cubicBezTo>
                    <a:pt x="54" y="29"/>
                    <a:pt x="57" y="30"/>
                    <a:pt x="59" y="32"/>
                  </a:cubicBezTo>
                  <a:cubicBezTo>
                    <a:pt x="61" y="35"/>
                    <a:pt x="62" y="38"/>
                    <a:pt x="62" y="42"/>
                  </a:cubicBezTo>
                  <a:lnTo>
                    <a:pt x="62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9" name="Freeform 2107">
              <a:extLst>
                <a:ext uri="{FF2B5EF4-FFF2-40B4-BE49-F238E27FC236}">
                  <a16:creationId xmlns:a16="http://schemas.microsoft.com/office/drawing/2014/main" id="{64EA8E26-0602-5197-C250-01F8E82AEC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50" y="5976938"/>
              <a:ext cx="236538" cy="234950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  <a:gd name="T10" fmla="*/ 47 w 74"/>
                <a:gd name="T11" fmla="*/ 31 h 74"/>
                <a:gd name="T12" fmla="*/ 47 w 74"/>
                <a:gd name="T13" fmla="*/ 41 h 74"/>
                <a:gd name="T14" fmla="*/ 40 w 74"/>
                <a:gd name="T15" fmla="*/ 41 h 74"/>
                <a:gd name="T16" fmla="*/ 40 w 74"/>
                <a:gd name="T17" fmla="*/ 61 h 74"/>
                <a:gd name="T18" fmla="*/ 27 w 74"/>
                <a:gd name="T19" fmla="*/ 61 h 74"/>
                <a:gd name="T20" fmla="*/ 27 w 74"/>
                <a:gd name="T21" fmla="*/ 41 h 74"/>
                <a:gd name="T22" fmla="*/ 23 w 74"/>
                <a:gd name="T23" fmla="*/ 41 h 74"/>
                <a:gd name="T24" fmla="*/ 23 w 74"/>
                <a:gd name="T25" fmla="*/ 31 h 74"/>
                <a:gd name="T26" fmla="*/ 27 w 74"/>
                <a:gd name="T27" fmla="*/ 31 h 74"/>
                <a:gd name="T28" fmla="*/ 27 w 74"/>
                <a:gd name="T29" fmla="*/ 31 h 74"/>
                <a:gd name="T30" fmla="*/ 31 w 74"/>
                <a:gd name="T31" fmla="*/ 22 h 74"/>
                <a:gd name="T32" fmla="*/ 41 w 74"/>
                <a:gd name="T33" fmla="*/ 18 h 74"/>
                <a:gd name="T34" fmla="*/ 45 w 74"/>
                <a:gd name="T35" fmla="*/ 18 h 74"/>
                <a:gd name="T36" fmla="*/ 49 w 74"/>
                <a:gd name="T37" fmla="*/ 20 h 74"/>
                <a:gd name="T38" fmla="*/ 46 w 74"/>
                <a:gd name="T39" fmla="*/ 28 h 74"/>
                <a:gd name="T40" fmla="*/ 43 w 74"/>
                <a:gd name="T41" fmla="*/ 28 h 74"/>
                <a:gd name="T42" fmla="*/ 41 w 74"/>
                <a:gd name="T43" fmla="*/ 29 h 74"/>
                <a:gd name="T44" fmla="*/ 40 w 74"/>
                <a:gd name="T45" fmla="*/ 31 h 74"/>
                <a:gd name="T46" fmla="*/ 40 w 74"/>
                <a:gd name="T47" fmla="*/ 31 h 74"/>
                <a:gd name="T48" fmla="*/ 47 w 74"/>
                <a:gd name="T4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cubicBezTo>
                    <a:pt x="17" y="0"/>
                    <a:pt x="0" y="17"/>
                    <a:pt x="0" y="37"/>
                  </a:cubicBezTo>
                  <a:cubicBezTo>
                    <a:pt x="0" y="57"/>
                    <a:pt x="17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  <a:moveTo>
                    <a:pt x="47" y="31"/>
                  </a:moveTo>
                  <a:cubicBezTo>
                    <a:pt x="47" y="41"/>
                    <a:pt x="47" y="41"/>
                    <a:pt x="47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27"/>
                    <a:pt x="28" y="24"/>
                    <a:pt x="31" y="22"/>
                  </a:cubicBezTo>
                  <a:cubicBezTo>
                    <a:pt x="33" y="19"/>
                    <a:pt x="37" y="18"/>
                    <a:pt x="41" y="18"/>
                  </a:cubicBezTo>
                  <a:cubicBezTo>
                    <a:pt x="43" y="18"/>
                    <a:pt x="44" y="18"/>
                    <a:pt x="45" y="18"/>
                  </a:cubicBezTo>
                  <a:cubicBezTo>
                    <a:pt x="47" y="19"/>
                    <a:pt x="48" y="19"/>
                    <a:pt x="49" y="20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4" y="28"/>
                    <a:pt x="43" y="28"/>
                  </a:cubicBezTo>
                  <a:cubicBezTo>
                    <a:pt x="42" y="28"/>
                    <a:pt x="41" y="28"/>
                    <a:pt x="41" y="29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lnTo>
                    <a:pt x="4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sp>
        <p:nvSpPr>
          <p:cNvPr id="34" name="Flowchart: Process 33">
            <a:extLst>
              <a:ext uri="{FF2B5EF4-FFF2-40B4-BE49-F238E27FC236}">
                <a16:creationId xmlns:a16="http://schemas.microsoft.com/office/drawing/2014/main" id="{8E115C75-47F0-F04D-FE54-469C448681FB}"/>
              </a:ext>
            </a:extLst>
          </p:cNvPr>
          <p:cNvSpPr/>
          <p:nvPr/>
        </p:nvSpPr>
        <p:spPr>
          <a:xfrm>
            <a:off x="1868464" y="6355732"/>
            <a:ext cx="2091710" cy="394321"/>
          </a:xfrm>
          <a:prstGeom prst="flowChartProcess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84C146-5E01-FD2F-06E9-241ED8D8EFD9}"/>
              </a:ext>
            </a:extLst>
          </p:cNvPr>
          <p:cNvSpPr txBox="1"/>
          <p:nvPr/>
        </p:nvSpPr>
        <p:spPr>
          <a:xfrm>
            <a:off x="2035650" y="6384933"/>
            <a:ext cx="58258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Montserrat" panose="00000500000000000000" pitchFamily="2" charset="0"/>
              </a:rPr>
              <a:t>www.ict.gov.pg</a:t>
            </a:r>
          </a:p>
          <a:p>
            <a:endParaRPr lang="en-US" sz="1400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endParaRPr lang="x-none" sz="24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2" name="Picture 1" descr="Screen Clipping">
            <a:extLst>
              <a:ext uri="{FF2B5EF4-FFF2-40B4-BE49-F238E27FC236}">
                <a16:creationId xmlns:a16="http://schemas.microsoft.com/office/drawing/2014/main" id="{D4CC61EF-7629-8D20-C22B-D96B919281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061" y="2332505"/>
            <a:ext cx="2516096" cy="358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27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2" name="Picture 1920">
            <a:extLst>
              <a:ext uri="{FF2B5EF4-FFF2-40B4-BE49-F238E27FC236}">
                <a16:creationId xmlns:a16="http://schemas.microsoft.com/office/drawing/2014/main" id="{928CF122-9D61-C1F8-35DB-F06E2AD67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" y="105418"/>
            <a:ext cx="12209287" cy="121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" name="TextBox 4504">
            <a:extLst>
              <a:ext uri="{FF2B5EF4-FFF2-40B4-BE49-F238E27FC236}">
                <a16:creationId xmlns:a16="http://schemas.microsoft.com/office/drawing/2014/main" id="{66C36AAA-90E1-82DB-E902-085A26449A28}"/>
              </a:ext>
            </a:extLst>
          </p:cNvPr>
          <p:cNvSpPr txBox="1"/>
          <p:nvPr/>
        </p:nvSpPr>
        <p:spPr>
          <a:xfrm>
            <a:off x="747713" y="1618321"/>
            <a:ext cx="90019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i="0" dirty="0">
                <a:solidFill>
                  <a:srgbClr val="202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Digital government standards 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Montserrat" panose="00000500000000000000" pitchFamily="2" charset="0"/>
              </a:rPr>
              <a:t>are </a:t>
            </a:r>
            <a:r>
              <a:rPr lang="en-US" sz="2400" b="0" i="0" dirty="0">
                <a:solidFill>
                  <a:srgbClr val="040C28"/>
                </a:solidFill>
                <a:effectLst/>
                <a:latin typeface="Montserrat" panose="00000500000000000000" pitchFamily="2" charset="0"/>
              </a:rPr>
              <a:t>standards for creating accessible, user-friendly, secure, transparent, interoperable, open, and privacy-respecting digital services and systems in government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Montserrat" panose="00000500000000000000" pitchFamily="2" charset="0"/>
              </a:rPr>
              <a:t>. </a:t>
            </a:r>
          </a:p>
          <a:p>
            <a:endParaRPr lang="en-US" sz="2400" dirty="0">
              <a:solidFill>
                <a:srgbClr val="202124"/>
              </a:solidFill>
              <a:latin typeface="Montserrat" panose="00000500000000000000" pitchFamily="2" charset="0"/>
            </a:endParaRPr>
          </a:p>
          <a:p>
            <a:pPr algn="just"/>
            <a:r>
              <a:rPr lang="en-US" sz="2400" dirty="0">
                <a:effectLst/>
                <a:latin typeface="Montserrat" panose="00000500000000000000" pitchFamily="2" charset="0"/>
                <a:ea typeface="Avenir Next LT Pro" panose="020B0504020202020204" pitchFamily="34" charset="0"/>
                <a:cs typeface="Times New Roman" panose="02020603050405020304" pitchFamily="18" charset="0"/>
              </a:rPr>
              <a:t>While the government is in the process of a digital transformation, it is important to set a framework that will aid in digitizing the public sector. 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Montserrat" panose="00000500000000000000" pitchFamily="2" charset="0"/>
              </a:rPr>
              <a:t>By following these standards, governments can build efficient, effective, and trustworthy services that meet citizens' needs.</a:t>
            </a:r>
          </a:p>
          <a:p>
            <a:pPr algn="just"/>
            <a:endParaRPr lang="x-none" sz="2400" b="1" dirty="0">
              <a:latin typeface="Montserrat" panose="000005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D24668-FEEE-96AB-7C88-7B6DA30F334B}"/>
              </a:ext>
            </a:extLst>
          </p:cNvPr>
          <p:cNvGrpSpPr/>
          <p:nvPr/>
        </p:nvGrpSpPr>
        <p:grpSpPr>
          <a:xfrm>
            <a:off x="11082338" y="6236122"/>
            <a:ext cx="1135063" cy="420688"/>
            <a:chOff x="7753350" y="5875338"/>
            <a:chExt cx="1135063" cy="420688"/>
          </a:xfrm>
        </p:grpSpPr>
        <p:pic>
          <p:nvPicPr>
            <p:cNvPr id="9" name="Picture 2105">
              <a:extLst>
                <a:ext uri="{FF2B5EF4-FFF2-40B4-BE49-F238E27FC236}">
                  <a16:creationId xmlns:a16="http://schemas.microsoft.com/office/drawing/2014/main" id="{78D10B01-59C4-BB79-0A88-D885C0F041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350" y="5875338"/>
              <a:ext cx="1135063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Freeform 2106">
              <a:extLst>
                <a:ext uri="{FF2B5EF4-FFF2-40B4-BE49-F238E27FC236}">
                  <a16:creationId xmlns:a16="http://schemas.microsoft.com/office/drawing/2014/main" id="{78E0EC7B-D8EC-7727-96E7-9CE0D294B1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7025" y="5970588"/>
              <a:ext cx="241300" cy="241300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  <a:gd name="T10" fmla="*/ 27 w 76"/>
                <a:gd name="T11" fmla="*/ 57 h 76"/>
                <a:gd name="T12" fmla="*/ 16 w 76"/>
                <a:gd name="T13" fmla="*/ 57 h 76"/>
                <a:gd name="T14" fmla="*/ 16 w 76"/>
                <a:gd name="T15" fmla="*/ 30 h 76"/>
                <a:gd name="T16" fmla="*/ 27 w 76"/>
                <a:gd name="T17" fmla="*/ 30 h 76"/>
                <a:gd name="T18" fmla="*/ 27 w 76"/>
                <a:gd name="T19" fmla="*/ 57 h 76"/>
                <a:gd name="T20" fmla="*/ 26 w 76"/>
                <a:gd name="T21" fmla="*/ 26 h 76"/>
                <a:gd name="T22" fmla="*/ 21 w 76"/>
                <a:gd name="T23" fmla="*/ 28 h 76"/>
                <a:gd name="T24" fmla="*/ 16 w 76"/>
                <a:gd name="T25" fmla="*/ 26 h 76"/>
                <a:gd name="T26" fmla="*/ 14 w 76"/>
                <a:gd name="T27" fmla="*/ 22 h 76"/>
                <a:gd name="T28" fmla="*/ 16 w 76"/>
                <a:gd name="T29" fmla="*/ 18 h 76"/>
                <a:gd name="T30" fmla="*/ 21 w 76"/>
                <a:gd name="T31" fmla="*/ 16 h 76"/>
                <a:gd name="T32" fmla="*/ 26 w 76"/>
                <a:gd name="T33" fmla="*/ 18 h 76"/>
                <a:gd name="T34" fmla="*/ 28 w 76"/>
                <a:gd name="T35" fmla="*/ 22 h 76"/>
                <a:gd name="T36" fmla="*/ 26 w 76"/>
                <a:gd name="T37" fmla="*/ 26 h 76"/>
                <a:gd name="T38" fmla="*/ 62 w 76"/>
                <a:gd name="T39" fmla="*/ 57 h 76"/>
                <a:gd name="T40" fmla="*/ 51 w 76"/>
                <a:gd name="T41" fmla="*/ 57 h 76"/>
                <a:gd name="T42" fmla="*/ 51 w 76"/>
                <a:gd name="T43" fmla="*/ 44 h 76"/>
                <a:gd name="T44" fmla="*/ 48 w 76"/>
                <a:gd name="T45" fmla="*/ 39 h 76"/>
                <a:gd name="T46" fmla="*/ 44 w 76"/>
                <a:gd name="T47" fmla="*/ 40 h 76"/>
                <a:gd name="T48" fmla="*/ 43 w 76"/>
                <a:gd name="T49" fmla="*/ 44 h 76"/>
                <a:gd name="T50" fmla="*/ 43 w 76"/>
                <a:gd name="T51" fmla="*/ 57 h 76"/>
                <a:gd name="T52" fmla="*/ 32 w 76"/>
                <a:gd name="T53" fmla="*/ 57 h 76"/>
                <a:gd name="T54" fmla="*/ 32 w 76"/>
                <a:gd name="T55" fmla="*/ 30 h 76"/>
                <a:gd name="T56" fmla="*/ 43 w 76"/>
                <a:gd name="T57" fmla="*/ 30 h 76"/>
                <a:gd name="T58" fmla="*/ 43 w 76"/>
                <a:gd name="T59" fmla="*/ 33 h 76"/>
                <a:gd name="T60" fmla="*/ 46 w 76"/>
                <a:gd name="T61" fmla="*/ 30 h 76"/>
                <a:gd name="T62" fmla="*/ 51 w 76"/>
                <a:gd name="T63" fmla="*/ 29 h 76"/>
                <a:gd name="T64" fmla="*/ 59 w 76"/>
                <a:gd name="T65" fmla="*/ 32 h 76"/>
                <a:gd name="T66" fmla="*/ 62 w 76"/>
                <a:gd name="T67" fmla="*/ 42 h 76"/>
                <a:gd name="T68" fmla="*/ 62 w 76"/>
                <a:gd name="T69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27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7" y="30"/>
                    <a:pt x="27" y="30"/>
                    <a:pt x="27" y="30"/>
                  </a:cubicBezTo>
                  <a:lnTo>
                    <a:pt x="27" y="57"/>
                  </a:lnTo>
                  <a:close/>
                  <a:moveTo>
                    <a:pt x="26" y="26"/>
                  </a:moveTo>
                  <a:cubicBezTo>
                    <a:pt x="25" y="27"/>
                    <a:pt x="23" y="28"/>
                    <a:pt x="21" y="28"/>
                  </a:cubicBezTo>
                  <a:cubicBezTo>
                    <a:pt x="19" y="28"/>
                    <a:pt x="18" y="27"/>
                    <a:pt x="16" y="26"/>
                  </a:cubicBezTo>
                  <a:cubicBezTo>
                    <a:pt x="15" y="25"/>
                    <a:pt x="14" y="24"/>
                    <a:pt x="14" y="22"/>
                  </a:cubicBezTo>
                  <a:cubicBezTo>
                    <a:pt x="14" y="20"/>
                    <a:pt x="15" y="19"/>
                    <a:pt x="16" y="18"/>
                  </a:cubicBezTo>
                  <a:cubicBezTo>
                    <a:pt x="18" y="17"/>
                    <a:pt x="19" y="16"/>
                    <a:pt x="21" y="16"/>
                  </a:cubicBezTo>
                  <a:cubicBezTo>
                    <a:pt x="23" y="16"/>
                    <a:pt x="25" y="17"/>
                    <a:pt x="26" y="18"/>
                  </a:cubicBezTo>
                  <a:cubicBezTo>
                    <a:pt x="27" y="19"/>
                    <a:pt x="28" y="20"/>
                    <a:pt x="28" y="22"/>
                  </a:cubicBezTo>
                  <a:cubicBezTo>
                    <a:pt x="28" y="23"/>
                    <a:pt x="27" y="25"/>
                    <a:pt x="26" y="26"/>
                  </a:cubicBezTo>
                  <a:close/>
                  <a:moveTo>
                    <a:pt x="62" y="57"/>
                  </a:moveTo>
                  <a:cubicBezTo>
                    <a:pt x="51" y="57"/>
                    <a:pt x="51" y="57"/>
                    <a:pt x="51" y="5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1"/>
                    <a:pt x="50" y="39"/>
                    <a:pt x="48" y="39"/>
                  </a:cubicBezTo>
                  <a:cubicBezTo>
                    <a:pt x="46" y="39"/>
                    <a:pt x="45" y="39"/>
                    <a:pt x="44" y="40"/>
                  </a:cubicBezTo>
                  <a:cubicBezTo>
                    <a:pt x="44" y="41"/>
                    <a:pt x="43" y="43"/>
                    <a:pt x="43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8" y="30"/>
                    <a:pt x="49" y="29"/>
                    <a:pt x="51" y="29"/>
                  </a:cubicBezTo>
                  <a:cubicBezTo>
                    <a:pt x="54" y="29"/>
                    <a:pt x="57" y="30"/>
                    <a:pt x="59" y="32"/>
                  </a:cubicBezTo>
                  <a:cubicBezTo>
                    <a:pt x="61" y="35"/>
                    <a:pt x="62" y="38"/>
                    <a:pt x="62" y="42"/>
                  </a:cubicBezTo>
                  <a:lnTo>
                    <a:pt x="62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" name="Freeform 2107">
              <a:extLst>
                <a:ext uri="{FF2B5EF4-FFF2-40B4-BE49-F238E27FC236}">
                  <a16:creationId xmlns:a16="http://schemas.microsoft.com/office/drawing/2014/main" id="{A9B2DDE6-BB30-479B-BBD1-CB0BEE0817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50" y="5976938"/>
              <a:ext cx="236538" cy="234950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  <a:gd name="T10" fmla="*/ 47 w 74"/>
                <a:gd name="T11" fmla="*/ 31 h 74"/>
                <a:gd name="T12" fmla="*/ 47 w 74"/>
                <a:gd name="T13" fmla="*/ 41 h 74"/>
                <a:gd name="T14" fmla="*/ 40 w 74"/>
                <a:gd name="T15" fmla="*/ 41 h 74"/>
                <a:gd name="T16" fmla="*/ 40 w 74"/>
                <a:gd name="T17" fmla="*/ 61 h 74"/>
                <a:gd name="T18" fmla="*/ 27 w 74"/>
                <a:gd name="T19" fmla="*/ 61 h 74"/>
                <a:gd name="T20" fmla="*/ 27 w 74"/>
                <a:gd name="T21" fmla="*/ 41 h 74"/>
                <a:gd name="T22" fmla="*/ 23 w 74"/>
                <a:gd name="T23" fmla="*/ 41 h 74"/>
                <a:gd name="T24" fmla="*/ 23 w 74"/>
                <a:gd name="T25" fmla="*/ 31 h 74"/>
                <a:gd name="T26" fmla="*/ 27 w 74"/>
                <a:gd name="T27" fmla="*/ 31 h 74"/>
                <a:gd name="T28" fmla="*/ 27 w 74"/>
                <a:gd name="T29" fmla="*/ 31 h 74"/>
                <a:gd name="T30" fmla="*/ 31 w 74"/>
                <a:gd name="T31" fmla="*/ 22 h 74"/>
                <a:gd name="T32" fmla="*/ 41 w 74"/>
                <a:gd name="T33" fmla="*/ 18 h 74"/>
                <a:gd name="T34" fmla="*/ 45 w 74"/>
                <a:gd name="T35" fmla="*/ 18 h 74"/>
                <a:gd name="T36" fmla="*/ 49 w 74"/>
                <a:gd name="T37" fmla="*/ 20 h 74"/>
                <a:gd name="T38" fmla="*/ 46 w 74"/>
                <a:gd name="T39" fmla="*/ 28 h 74"/>
                <a:gd name="T40" fmla="*/ 43 w 74"/>
                <a:gd name="T41" fmla="*/ 28 h 74"/>
                <a:gd name="T42" fmla="*/ 41 w 74"/>
                <a:gd name="T43" fmla="*/ 29 h 74"/>
                <a:gd name="T44" fmla="*/ 40 w 74"/>
                <a:gd name="T45" fmla="*/ 31 h 74"/>
                <a:gd name="T46" fmla="*/ 40 w 74"/>
                <a:gd name="T47" fmla="*/ 31 h 74"/>
                <a:gd name="T48" fmla="*/ 47 w 74"/>
                <a:gd name="T4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cubicBezTo>
                    <a:pt x="17" y="0"/>
                    <a:pt x="0" y="17"/>
                    <a:pt x="0" y="37"/>
                  </a:cubicBezTo>
                  <a:cubicBezTo>
                    <a:pt x="0" y="57"/>
                    <a:pt x="17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  <a:moveTo>
                    <a:pt x="47" y="31"/>
                  </a:moveTo>
                  <a:cubicBezTo>
                    <a:pt x="47" y="41"/>
                    <a:pt x="47" y="41"/>
                    <a:pt x="47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27"/>
                    <a:pt x="28" y="24"/>
                    <a:pt x="31" y="22"/>
                  </a:cubicBezTo>
                  <a:cubicBezTo>
                    <a:pt x="33" y="19"/>
                    <a:pt x="37" y="18"/>
                    <a:pt x="41" y="18"/>
                  </a:cubicBezTo>
                  <a:cubicBezTo>
                    <a:pt x="43" y="18"/>
                    <a:pt x="44" y="18"/>
                    <a:pt x="45" y="18"/>
                  </a:cubicBezTo>
                  <a:cubicBezTo>
                    <a:pt x="47" y="19"/>
                    <a:pt x="48" y="19"/>
                    <a:pt x="49" y="20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4" y="28"/>
                    <a:pt x="43" y="28"/>
                  </a:cubicBezTo>
                  <a:cubicBezTo>
                    <a:pt x="42" y="28"/>
                    <a:pt x="41" y="28"/>
                    <a:pt x="41" y="29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lnTo>
                    <a:pt x="4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98A5A11-7BB9-6592-75CB-43D9106BA7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" y="6236122"/>
            <a:ext cx="624545" cy="649564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9ACE98B-28D2-AB00-708C-2AEC6C2C6BF0}"/>
              </a:ext>
            </a:extLst>
          </p:cNvPr>
          <p:cNvCxnSpPr/>
          <p:nvPr/>
        </p:nvCxnSpPr>
        <p:spPr>
          <a:xfrm>
            <a:off x="1027906" y="6121400"/>
            <a:ext cx="248443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73E2CFA-388B-EE52-E8AD-66C3C91E57F6}"/>
              </a:ext>
            </a:extLst>
          </p:cNvPr>
          <p:cNvSpPr txBox="1"/>
          <p:nvPr/>
        </p:nvSpPr>
        <p:spPr>
          <a:xfrm>
            <a:off x="422576" y="243506"/>
            <a:ext cx="102149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WHAT ARE DIGITAL GOVERNMENT SERVICES STANDARDS</a:t>
            </a:r>
            <a:endParaRPr lang="x-none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9A18F20-861E-55B9-036E-03E84C5C9FCA}"/>
              </a:ext>
            </a:extLst>
          </p:cNvPr>
          <p:cNvSpPr txBox="1"/>
          <p:nvPr/>
        </p:nvSpPr>
        <p:spPr>
          <a:xfrm>
            <a:off x="982440" y="6259489"/>
            <a:ext cx="58258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Montserrat" panose="00000500000000000000" pitchFamily="2" charset="0"/>
              </a:rPr>
              <a:t>www.ict.gov.pg</a:t>
            </a:r>
          </a:p>
          <a:p>
            <a:endParaRPr lang="en-US" sz="1400" dirty="0">
              <a:latin typeface="Montserrat" panose="00000500000000000000" pitchFamily="2" charset="0"/>
            </a:endParaRPr>
          </a:p>
          <a:p>
            <a:r>
              <a:rPr lang="en-US" sz="2400" b="1" dirty="0">
                <a:latin typeface="Montserrat" panose="00000500000000000000" pitchFamily="2" charset="0"/>
              </a:rPr>
              <a:t> </a:t>
            </a:r>
            <a:endParaRPr lang="x-none" sz="2400" b="1" dirty="0">
              <a:latin typeface="Montserrat" panose="00000500000000000000" pitchFamily="2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E67EA29-DA6F-B078-59E4-CD87B319314F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" name="Picture 3" descr="A logo with an eagle and arrows&#10;&#10;Description automatically generated">
            <a:extLst>
              <a:ext uri="{FF2B5EF4-FFF2-40B4-BE49-F238E27FC236}">
                <a16:creationId xmlns:a16="http://schemas.microsoft.com/office/drawing/2014/main" id="{8C1C3A69-A84E-C9B3-694E-37C2E648E3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378" y="185379"/>
            <a:ext cx="1040002" cy="1041859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583" y="2132577"/>
            <a:ext cx="2389968" cy="294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399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2" name="Picture 1920">
            <a:extLst>
              <a:ext uri="{FF2B5EF4-FFF2-40B4-BE49-F238E27FC236}">
                <a16:creationId xmlns:a16="http://schemas.microsoft.com/office/drawing/2014/main" id="{928CF122-9D61-C1F8-35DB-F06E2AD67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" y="105418"/>
            <a:ext cx="12209287" cy="121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" name="TextBox 4504">
            <a:extLst>
              <a:ext uri="{FF2B5EF4-FFF2-40B4-BE49-F238E27FC236}">
                <a16:creationId xmlns:a16="http://schemas.microsoft.com/office/drawing/2014/main" id="{66C36AAA-90E1-82DB-E902-085A26449A28}"/>
              </a:ext>
            </a:extLst>
          </p:cNvPr>
          <p:cNvSpPr txBox="1"/>
          <p:nvPr/>
        </p:nvSpPr>
        <p:spPr>
          <a:xfrm>
            <a:off x="747713" y="1618321"/>
            <a:ext cx="1069657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lang="en-US" sz="2400" dirty="0">
              <a:latin typeface="Montserrat" panose="00000500000000000000" pitchFamily="2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lang="en-US" sz="2400" dirty="0">
                <a:latin typeface="Montserrat" panose="00000500000000000000" pitchFamily="2" charset="0"/>
              </a:rPr>
              <a:t>Digital Government Standards takes its cue from;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en-US" sz="2400" dirty="0">
              <a:latin typeface="Montserrat" panose="00000500000000000000" pitchFamily="2" charset="0"/>
            </a:endParaRPr>
          </a:p>
          <a:p>
            <a:pPr marL="34290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AU" sz="2400" dirty="0">
                <a:latin typeface="Montserrat" panose="00000500000000000000" pitchFamily="2" charset="0"/>
              </a:rPr>
              <a:t>Digital Transformation Policy 2020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sz="2400" dirty="0">
                <a:latin typeface="Montserrat" panose="00000500000000000000" pitchFamily="2" charset="0"/>
              </a:rPr>
              <a:t>DICT Digital Plan 2023-2027</a:t>
            </a: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Montserrat" panose="00000500000000000000" pitchFamily="2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Montserrat" panose="00000500000000000000" pitchFamily="2" charset="0"/>
              </a:rPr>
              <a:t>All standards are developed under </a:t>
            </a:r>
            <a:r>
              <a:rPr lang="en-AU" sz="2400" dirty="0">
                <a:latin typeface="Montserrat" panose="00000500000000000000" pitchFamily="2" charset="0"/>
              </a:rPr>
              <a:t>Section 64, Digital Government Act 2022</a:t>
            </a:r>
            <a:endParaRPr lang="x-none" sz="2400" dirty="0">
              <a:latin typeface="Montserrat" panose="00000500000000000000" pitchFamily="2" charset="0"/>
            </a:endParaRPr>
          </a:p>
          <a:p>
            <a:pPr algn="just"/>
            <a:endParaRPr lang="en-US" sz="2400" dirty="0">
              <a:solidFill>
                <a:srgbClr val="202124"/>
              </a:solidFill>
              <a:latin typeface="Montserrat" panose="00000500000000000000" pitchFamily="2" charset="0"/>
            </a:endParaRPr>
          </a:p>
          <a:p>
            <a:pPr algn="just"/>
            <a:endParaRPr lang="x-none" sz="2400" b="1" dirty="0">
              <a:latin typeface="Montserrat" panose="000005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D24668-FEEE-96AB-7C88-7B6DA30F334B}"/>
              </a:ext>
            </a:extLst>
          </p:cNvPr>
          <p:cNvGrpSpPr/>
          <p:nvPr/>
        </p:nvGrpSpPr>
        <p:grpSpPr>
          <a:xfrm>
            <a:off x="11082338" y="6236122"/>
            <a:ext cx="1135063" cy="420688"/>
            <a:chOff x="7753350" y="5875338"/>
            <a:chExt cx="1135063" cy="420688"/>
          </a:xfrm>
        </p:grpSpPr>
        <p:pic>
          <p:nvPicPr>
            <p:cNvPr id="9" name="Picture 2105">
              <a:extLst>
                <a:ext uri="{FF2B5EF4-FFF2-40B4-BE49-F238E27FC236}">
                  <a16:creationId xmlns:a16="http://schemas.microsoft.com/office/drawing/2014/main" id="{78D10B01-59C4-BB79-0A88-D885C0F041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350" y="5875338"/>
              <a:ext cx="1135063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Freeform 2106">
              <a:extLst>
                <a:ext uri="{FF2B5EF4-FFF2-40B4-BE49-F238E27FC236}">
                  <a16:creationId xmlns:a16="http://schemas.microsoft.com/office/drawing/2014/main" id="{78E0EC7B-D8EC-7727-96E7-9CE0D294B1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7025" y="5970588"/>
              <a:ext cx="241300" cy="241300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  <a:gd name="T10" fmla="*/ 27 w 76"/>
                <a:gd name="T11" fmla="*/ 57 h 76"/>
                <a:gd name="T12" fmla="*/ 16 w 76"/>
                <a:gd name="T13" fmla="*/ 57 h 76"/>
                <a:gd name="T14" fmla="*/ 16 w 76"/>
                <a:gd name="T15" fmla="*/ 30 h 76"/>
                <a:gd name="T16" fmla="*/ 27 w 76"/>
                <a:gd name="T17" fmla="*/ 30 h 76"/>
                <a:gd name="T18" fmla="*/ 27 w 76"/>
                <a:gd name="T19" fmla="*/ 57 h 76"/>
                <a:gd name="T20" fmla="*/ 26 w 76"/>
                <a:gd name="T21" fmla="*/ 26 h 76"/>
                <a:gd name="T22" fmla="*/ 21 w 76"/>
                <a:gd name="T23" fmla="*/ 28 h 76"/>
                <a:gd name="T24" fmla="*/ 16 w 76"/>
                <a:gd name="T25" fmla="*/ 26 h 76"/>
                <a:gd name="T26" fmla="*/ 14 w 76"/>
                <a:gd name="T27" fmla="*/ 22 h 76"/>
                <a:gd name="T28" fmla="*/ 16 w 76"/>
                <a:gd name="T29" fmla="*/ 18 h 76"/>
                <a:gd name="T30" fmla="*/ 21 w 76"/>
                <a:gd name="T31" fmla="*/ 16 h 76"/>
                <a:gd name="T32" fmla="*/ 26 w 76"/>
                <a:gd name="T33" fmla="*/ 18 h 76"/>
                <a:gd name="T34" fmla="*/ 28 w 76"/>
                <a:gd name="T35" fmla="*/ 22 h 76"/>
                <a:gd name="T36" fmla="*/ 26 w 76"/>
                <a:gd name="T37" fmla="*/ 26 h 76"/>
                <a:gd name="T38" fmla="*/ 62 w 76"/>
                <a:gd name="T39" fmla="*/ 57 h 76"/>
                <a:gd name="T40" fmla="*/ 51 w 76"/>
                <a:gd name="T41" fmla="*/ 57 h 76"/>
                <a:gd name="T42" fmla="*/ 51 w 76"/>
                <a:gd name="T43" fmla="*/ 44 h 76"/>
                <a:gd name="T44" fmla="*/ 48 w 76"/>
                <a:gd name="T45" fmla="*/ 39 h 76"/>
                <a:gd name="T46" fmla="*/ 44 w 76"/>
                <a:gd name="T47" fmla="*/ 40 h 76"/>
                <a:gd name="T48" fmla="*/ 43 w 76"/>
                <a:gd name="T49" fmla="*/ 44 h 76"/>
                <a:gd name="T50" fmla="*/ 43 w 76"/>
                <a:gd name="T51" fmla="*/ 57 h 76"/>
                <a:gd name="T52" fmla="*/ 32 w 76"/>
                <a:gd name="T53" fmla="*/ 57 h 76"/>
                <a:gd name="T54" fmla="*/ 32 w 76"/>
                <a:gd name="T55" fmla="*/ 30 h 76"/>
                <a:gd name="T56" fmla="*/ 43 w 76"/>
                <a:gd name="T57" fmla="*/ 30 h 76"/>
                <a:gd name="T58" fmla="*/ 43 w 76"/>
                <a:gd name="T59" fmla="*/ 33 h 76"/>
                <a:gd name="T60" fmla="*/ 46 w 76"/>
                <a:gd name="T61" fmla="*/ 30 h 76"/>
                <a:gd name="T62" fmla="*/ 51 w 76"/>
                <a:gd name="T63" fmla="*/ 29 h 76"/>
                <a:gd name="T64" fmla="*/ 59 w 76"/>
                <a:gd name="T65" fmla="*/ 32 h 76"/>
                <a:gd name="T66" fmla="*/ 62 w 76"/>
                <a:gd name="T67" fmla="*/ 42 h 76"/>
                <a:gd name="T68" fmla="*/ 62 w 76"/>
                <a:gd name="T69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27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7" y="30"/>
                    <a:pt x="27" y="30"/>
                    <a:pt x="27" y="30"/>
                  </a:cubicBezTo>
                  <a:lnTo>
                    <a:pt x="27" y="57"/>
                  </a:lnTo>
                  <a:close/>
                  <a:moveTo>
                    <a:pt x="26" y="26"/>
                  </a:moveTo>
                  <a:cubicBezTo>
                    <a:pt x="25" y="27"/>
                    <a:pt x="23" y="28"/>
                    <a:pt x="21" y="28"/>
                  </a:cubicBezTo>
                  <a:cubicBezTo>
                    <a:pt x="19" y="28"/>
                    <a:pt x="18" y="27"/>
                    <a:pt x="16" y="26"/>
                  </a:cubicBezTo>
                  <a:cubicBezTo>
                    <a:pt x="15" y="25"/>
                    <a:pt x="14" y="24"/>
                    <a:pt x="14" y="22"/>
                  </a:cubicBezTo>
                  <a:cubicBezTo>
                    <a:pt x="14" y="20"/>
                    <a:pt x="15" y="19"/>
                    <a:pt x="16" y="18"/>
                  </a:cubicBezTo>
                  <a:cubicBezTo>
                    <a:pt x="18" y="17"/>
                    <a:pt x="19" y="16"/>
                    <a:pt x="21" y="16"/>
                  </a:cubicBezTo>
                  <a:cubicBezTo>
                    <a:pt x="23" y="16"/>
                    <a:pt x="25" y="17"/>
                    <a:pt x="26" y="18"/>
                  </a:cubicBezTo>
                  <a:cubicBezTo>
                    <a:pt x="27" y="19"/>
                    <a:pt x="28" y="20"/>
                    <a:pt x="28" y="22"/>
                  </a:cubicBezTo>
                  <a:cubicBezTo>
                    <a:pt x="28" y="23"/>
                    <a:pt x="27" y="25"/>
                    <a:pt x="26" y="26"/>
                  </a:cubicBezTo>
                  <a:close/>
                  <a:moveTo>
                    <a:pt x="62" y="57"/>
                  </a:moveTo>
                  <a:cubicBezTo>
                    <a:pt x="51" y="57"/>
                    <a:pt x="51" y="57"/>
                    <a:pt x="51" y="5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1"/>
                    <a:pt x="50" y="39"/>
                    <a:pt x="48" y="39"/>
                  </a:cubicBezTo>
                  <a:cubicBezTo>
                    <a:pt x="46" y="39"/>
                    <a:pt x="45" y="39"/>
                    <a:pt x="44" y="40"/>
                  </a:cubicBezTo>
                  <a:cubicBezTo>
                    <a:pt x="44" y="41"/>
                    <a:pt x="43" y="43"/>
                    <a:pt x="43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8" y="30"/>
                    <a:pt x="49" y="29"/>
                    <a:pt x="51" y="29"/>
                  </a:cubicBezTo>
                  <a:cubicBezTo>
                    <a:pt x="54" y="29"/>
                    <a:pt x="57" y="30"/>
                    <a:pt x="59" y="32"/>
                  </a:cubicBezTo>
                  <a:cubicBezTo>
                    <a:pt x="61" y="35"/>
                    <a:pt x="62" y="38"/>
                    <a:pt x="62" y="42"/>
                  </a:cubicBezTo>
                  <a:lnTo>
                    <a:pt x="62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" name="Freeform 2107">
              <a:extLst>
                <a:ext uri="{FF2B5EF4-FFF2-40B4-BE49-F238E27FC236}">
                  <a16:creationId xmlns:a16="http://schemas.microsoft.com/office/drawing/2014/main" id="{A9B2DDE6-BB30-479B-BBD1-CB0BEE0817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50" y="5976938"/>
              <a:ext cx="236538" cy="234950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  <a:gd name="T10" fmla="*/ 47 w 74"/>
                <a:gd name="T11" fmla="*/ 31 h 74"/>
                <a:gd name="T12" fmla="*/ 47 w 74"/>
                <a:gd name="T13" fmla="*/ 41 h 74"/>
                <a:gd name="T14" fmla="*/ 40 w 74"/>
                <a:gd name="T15" fmla="*/ 41 h 74"/>
                <a:gd name="T16" fmla="*/ 40 w 74"/>
                <a:gd name="T17" fmla="*/ 61 h 74"/>
                <a:gd name="T18" fmla="*/ 27 w 74"/>
                <a:gd name="T19" fmla="*/ 61 h 74"/>
                <a:gd name="T20" fmla="*/ 27 w 74"/>
                <a:gd name="T21" fmla="*/ 41 h 74"/>
                <a:gd name="T22" fmla="*/ 23 w 74"/>
                <a:gd name="T23" fmla="*/ 41 h 74"/>
                <a:gd name="T24" fmla="*/ 23 w 74"/>
                <a:gd name="T25" fmla="*/ 31 h 74"/>
                <a:gd name="T26" fmla="*/ 27 w 74"/>
                <a:gd name="T27" fmla="*/ 31 h 74"/>
                <a:gd name="T28" fmla="*/ 27 w 74"/>
                <a:gd name="T29" fmla="*/ 31 h 74"/>
                <a:gd name="T30" fmla="*/ 31 w 74"/>
                <a:gd name="T31" fmla="*/ 22 h 74"/>
                <a:gd name="T32" fmla="*/ 41 w 74"/>
                <a:gd name="T33" fmla="*/ 18 h 74"/>
                <a:gd name="T34" fmla="*/ 45 w 74"/>
                <a:gd name="T35" fmla="*/ 18 h 74"/>
                <a:gd name="T36" fmla="*/ 49 w 74"/>
                <a:gd name="T37" fmla="*/ 20 h 74"/>
                <a:gd name="T38" fmla="*/ 46 w 74"/>
                <a:gd name="T39" fmla="*/ 28 h 74"/>
                <a:gd name="T40" fmla="*/ 43 w 74"/>
                <a:gd name="T41" fmla="*/ 28 h 74"/>
                <a:gd name="T42" fmla="*/ 41 w 74"/>
                <a:gd name="T43" fmla="*/ 29 h 74"/>
                <a:gd name="T44" fmla="*/ 40 w 74"/>
                <a:gd name="T45" fmla="*/ 31 h 74"/>
                <a:gd name="T46" fmla="*/ 40 w 74"/>
                <a:gd name="T47" fmla="*/ 31 h 74"/>
                <a:gd name="T48" fmla="*/ 47 w 74"/>
                <a:gd name="T4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cubicBezTo>
                    <a:pt x="17" y="0"/>
                    <a:pt x="0" y="17"/>
                    <a:pt x="0" y="37"/>
                  </a:cubicBezTo>
                  <a:cubicBezTo>
                    <a:pt x="0" y="57"/>
                    <a:pt x="17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  <a:moveTo>
                    <a:pt x="47" y="31"/>
                  </a:moveTo>
                  <a:cubicBezTo>
                    <a:pt x="47" y="41"/>
                    <a:pt x="47" y="41"/>
                    <a:pt x="47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27"/>
                    <a:pt x="28" y="24"/>
                    <a:pt x="31" y="22"/>
                  </a:cubicBezTo>
                  <a:cubicBezTo>
                    <a:pt x="33" y="19"/>
                    <a:pt x="37" y="18"/>
                    <a:pt x="41" y="18"/>
                  </a:cubicBezTo>
                  <a:cubicBezTo>
                    <a:pt x="43" y="18"/>
                    <a:pt x="44" y="18"/>
                    <a:pt x="45" y="18"/>
                  </a:cubicBezTo>
                  <a:cubicBezTo>
                    <a:pt x="47" y="19"/>
                    <a:pt x="48" y="19"/>
                    <a:pt x="49" y="20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4" y="28"/>
                    <a:pt x="43" y="28"/>
                  </a:cubicBezTo>
                  <a:cubicBezTo>
                    <a:pt x="42" y="28"/>
                    <a:pt x="41" y="28"/>
                    <a:pt x="41" y="29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lnTo>
                    <a:pt x="4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98A5A11-7BB9-6592-75CB-43D9106BA7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" y="6236122"/>
            <a:ext cx="624545" cy="649564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9ACE98B-28D2-AB00-708C-2AEC6C2C6BF0}"/>
              </a:ext>
            </a:extLst>
          </p:cNvPr>
          <p:cNvCxnSpPr/>
          <p:nvPr/>
        </p:nvCxnSpPr>
        <p:spPr>
          <a:xfrm>
            <a:off x="1027906" y="6121400"/>
            <a:ext cx="248443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73E2CFA-388B-EE52-E8AD-66C3C91E57F6}"/>
              </a:ext>
            </a:extLst>
          </p:cNvPr>
          <p:cNvSpPr txBox="1"/>
          <p:nvPr/>
        </p:nvSpPr>
        <p:spPr>
          <a:xfrm>
            <a:off x="320386" y="378810"/>
            <a:ext cx="10214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ALIGNMENT</a:t>
            </a:r>
            <a:endParaRPr lang="x-none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9A18F20-861E-55B9-036E-03E84C5C9FCA}"/>
              </a:ext>
            </a:extLst>
          </p:cNvPr>
          <p:cNvSpPr txBox="1"/>
          <p:nvPr/>
        </p:nvSpPr>
        <p:spPr>
          <a:xfrm>
            <a:off x="982440" y="6259489"/>
            <a:ext cx="58258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Montserrat" panose="00000500000000000000" pitchFamily="2" charset="0"/>
              </a:rPr>
              <a:t>www.ict.gov.pg</a:t>
            </a:r>
          </a:p>
          <a:p>
            <a:endParaRPr lang="en-US" sz="1400" dirty="0">
              <a:latin typeface="Montserrat" panose="00000500000000000000" pitchFamily="2" charset="0"/>
            </a:endParaRPr>
          </a:p>
          <a:p>
            <a:r>
              <a:rPr lang="en-US" sz="2400" b="1" dirty="0">
                <a:latin typeface="Montserrat" panose="00000500000000000000" pitchFamily="2" charset="0"/>
              </a:rPr>
              <a:t> </a:t>
            </a:r>
            <a:endParaRPr lang="x-none" sz="2400" b="1" dirty="0">
              <a:latin typeface="Montserrat" panose="00000500000000000000" pitchFamily="2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E67EA29-DA6F-B078-59E4-CD87B319314F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" name="Picture 3" descr="A logo with an eagle and arrows&#10;&#10;Description automatically generated">
            <a:extLst>
              <a:ext uri="{FF2B5EF4-FFF2-40B4-BE49-F238E27FC236}">
                <a16:creationId xmlns:a16="http://schemas.microsoft.com/office/drawing/2014/main" id="{8C1C3A69-A84E-C9B3-694E-37C2E648E3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378" y="185379"/>
            <a:ext cx="1040002" cy="104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07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2" name="Picture 1920">
            <a:extLst>
              <a:ext uri="{FF2B5EF4-FFF2-40B4-BE49-F238E27FC236}">
                <a16:creationId xmlns:a16="http://schemas.microsoft.com/office/drawing/2014/main" id="{928CF122-9D61-C1F8-35DB-F06E2AD67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68"/>
            <a:ext cx="12217401" cy="115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" name="TextBox 4504">
            <a:extLst>
              <a:ext uri="{FF2B5EF4-FFF2-40B4-BE49-F238E27FC236}">
                <a16:creationId xmlns:a16="http://schemas.microsoft.com/office/drawing/2014/main" id="{66C36AAA-90E1-82DB-E902-085A26449A28}"/>
              </a:ext>
            </a:extLst>
          </p:cNvPr>
          <p:cNvSpPr txBox="1"/>
          <p:nvPr/>
        </p:nvSpPr>
        <p:spPr>
          <a:xfrm>
            <a:off x="231233" y="1271349"/>
            <a:ext cx="9779542" cy="580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5"/>
              </a:spcBef>
            </a:pPr>
            <a:r>
              <a:rPr lang="en-US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Avenir Next LT Pro" panose="020B0504020202020204" pitchFamily="34" charset="0"/>
              </a:rPr>
              <a:t>Gazetted standards include; </a:t>
            </a: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n-US" dirty="0">
              <a:latin typeface="Montserrat" panose="00000500000000000000" pitchFamily="2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60045" algn="l"/>
                <a:tab pos="720090" algn="l"/>
                <a:tab pos="1080135" algn="l"/>
                <a:tab pos="1440180" algn="l"/>
                <a:tab pos="1800225" algn="l"/>
              </a:tabLst>
            </a:pPr>
            <a:r>
              <a:rPr lang="en-US" b="1" dirty="0">
                <a:latin typeface="Montserrat" panose="00000500000000000000" pitchFamily="2" charset="0"/>
              </a:rPr>
              <a:t>Government Domain Name Standards 2023 </a:t>
            </a:r>
            <a:r>
              <a:rPr lang="en-US" dirty="0">
                <a:latin typeface="Montserrat" panose="00000500000000000000" pitchFamily="2" charset="0"/>
              </a:rPr>
              <a:t>prescribe standards for the creation, use and management of the government domain .gov.pg to provide a consistent,</a:t>
            </a:r>
            <a:r>
              <a:rPr lang="en-US" kern="1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effective and coordinated management system for assigning domain names to public bodies.</a:t>
            </a:r>
            <a:endParaRPr lang="en-US" dirty="0">
              <a:latin typeface="Montserrat" panose="00000500000000000000" pitchFamily="2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60045" algn="l"/>
                <a:tab pos="720090" algn="l"/>
                <a:tab pos="1080135" algn="l"/>
                <a:tab pos="1440180" algn="l"/>
                <a:tab pos="1800225" algn="l"/>
                <a:tab pos="2160270" algn="l"/>
                <a:tab pos="2520315" algn="l"/>
                <a:tab pos="2880360" algn="l"/>
              </a:tabLst>
            </a:pPr>
            <a:endParaRPr lang="en-US" dirty="0">
              <a:latin typeface="Montserrat" panose="00000500000000000000" pitchFamily="2" charset="0"/>
            </a:endParaRPr>
          </a:p>
          <a:p>
            <a:pPr marL="355600" indent="-342900" algn="just">
              <a:buFont typeface="+mj-lt"/>
              <a:buAutoNum type="arabicPeriod"/>
              <a:tabLst>
                <a:tab pos="355600" algn="l"/>
              </a:tabLst>
            </a:pPr>
            <a:r>
              <a:rPr lang="en-US" b="1" dirty="0">
                <a:latin typeface="Montserrat" panose="00000500000000000000" pitchFamily="2" charset="0"/>
              </a:rPr>
              <a:t>Government Website Standards and Guidelines 2023 </a:t>
            </a:r>
            <a:r>
              <a:rPr lang="en-US" dirty="0">
                <a:latin typeface="Montserrat" panose="00000500000000000000" pitchFamily="2" charset="0"/>
              </a:rPr>
              <a:t>prescribe</a:t>
            </a:r>
            <a:r>
              <a:rPr lang="en-US" kern="1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minimum requirements for all government websites to ensure an intuitive, consistent, and seamless online experience for all users. </a:t>
            </a:r>
            <a:endParaRPr lang="en-US" dirty="0">
              <a:latin typeface="Montserrat" panose="00000500000000000000" pitchFamily="2" charset="0"/>
            </a:endParaRPr>
          </a:p>
          <a:p>
            <a:pPr marL="355600" indent="-342900" algn="just">
              <a:lnSpc>
                <a:spcPct val="100000"/>
              </a:lnSpc>
              <a:buFont typeface="+mj-lt"/>
              <a:buAutoNum type="arabicPeriod"/>
              <a:tabLst>
                <a:tab pos="355600" algn="l"/>
              </a:tabLst>
            </a:pPr>
            <a:endParaRPr lang="en-US" dirty="0">
              <a:latin typeface="Montserrat" panose="00000500000000000000" pitchFamily="2" charset="0"/>
            </a:endParaRPr>
          </a:p>
          <a:p>
            <a:pPr marL="355600" indent="-342900" algn="just">
              <a:lnSpc>
                <a:spcPct val="100000"/>
              </a:lnSpc>
              <a:buFont typeface="+mj-lt"/>
              <a:buAutoNum type="arabicPeriod"/>
              <a:tabLst>
                <a:tab pos="355600" algn="l"/>
              </a:tabLst>
            </a:pPr>
            <a:r>
              <a:rPr lang="en-US" b="1" dirty="0">
                <a:latin typeface="Montserrat" panose="00000500000000000000" pitchFamily="2" charset="0"/>
              </a:rPr>
              <a:t>Government Email Standards and Guidelines 2023 </a:t>
            </a:r>
            <a:r>
              <a:rPr lang="en-US" dirty="0">
                <a:latin typeface="Montserrat" panose="00000500000000000000" pitchFamily="2" charset="0"/>
              </a:rPr>
              <a:t>prescribes standard for the creation, use and management of all government emails.</a:t>
            </a:r>
          </a:p>
          <a:p>
            <a:pPr marL="469900" indent="-457200" algn="just">
              <a:lnSpc>
                <a:spcPct val="100000"/>
              </a:lnSpc>
              <a:buFont typeface="+mj-lt"/>
              <a:buAutoNum type="arabicPeriod"/>
              <a:tabLst>
                <a:tab pos="355600" algn="l"/>
              </a:tabLst>
            </a:pPr>
            <a:endParaRPr lang="en-US" dirty="0">
              <a:latin typeface="Montserrat" panose="00000500000000000000" pitchFamily="2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latin typeface="Montserrat" panose="00000500000000000000" pitchFamily="2" charset="0"/>
              </a:rPr>
              <a:t>Cybersecurity Standards, Guidelines and Best Practices 2023 </a:t>
            </a:r>
            <a:r>
              <a:rPr lang="en-US" dirty="0">
                <a:latin typeface="Montserrat" panose="00000500000000000000" pitchFamily="2" charset="0"/>
              </a:rPr>
              <a:t>prescribe technical </a:t>
            </a:r>
            <a:r>
              <a:rPr lang="en-US" kern="1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standards, requirements and guidelines public bodies must consider to ensure critical infrastructures, networks, data, and information technology systems are secure. </a:t>
            </a:r>
            <a:endParaRPr lang="x-none" kern="1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69900" indent="-457200" algn="just">
              <a:lnSpc>
                <a:spcPct val="100000"/>
              </a:lnSpc>
              <a:buFont typeface="+mj-lt"/>
              <a:buAutoNum type="arabicPeriod"/>
              <a:tabLst>
                <a:tab pos="355600" algn="l"/>
              </a:tabLst>
            </a:pPr>
            <a:endParaRPr lang="en-US" dirty="0">
              <a:latin typeface="Montserrat" panose="00000500000000000000" pitchFamily="2" charset="0"/>
            </a:endParaRPr>
          </a:p>
          <a:p>
            <a:pPr algn="just"/>
            <a:endParaRPr lang="x-none" b="1" dirty="0">
              <a:latin typeface="Montserrat" panose="000005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D24668-FEEE-96AB-7C88-7B6DA30F334B}"/>
              </a:ext>
            </a:extLst>
          </p:cNvPr>
          <p:cNvGrpSpPr/>
          <p:nvPr/>
        </p:nvGrpSpPr>
        <p:grpSpPr>
          <a:xfrm>
            <a:off x="11082338" y="6236122"/>
            <a:ext cx="1135063" cy="420688"/>
            <a:chOff x="7753350" y="5875338"/>
            <a:chExt cx="1135063" cy="420688"/>
          </a:xfrm>
        </p:grpSpPr>
        <p:pic>
          <p:nvPicPr>
            <p:cNvPr id="9" name="Picture 2105">
              <a:extLst>
                <a:ext uri="{FF2B5EF4-FFF2-40B4-BE49-F238E27FC236}">
                  <a16:creationId xmlns:a16="http://schemas.microsoft.com/office/drawing/2014/main" id="{78D10B01-59C4-BB79-0A88-D885C0F041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350" y="5875338"/>
              <a:ext cx="1135063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Freeform 2106">
              <a:extLst>
                <a:ext uri="{FF2B5EF4-FFF2-40B4-BE49-F238E27FC236}">
                  <a16:creationId xmlns:a16="http://schemas.microsoft.com/office/drawing/2014/main" id="{78E0EC7B-D8EC-7727-96E7-9CE0D294B1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7025" y="5970588"/>
              <a:ext cx="241300" cy="241300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  <a:gd name="T10" fmla="*/ 27 w 76"/>
                <a:gd name="T11" fmla="*/ 57 h 76"/>
                <a:gd name="T12" fmla="*/ 16 w 76"/>
                <a:gd name="T13" fmla="*/ 57 h 76"/>
                <a:gd name="T14" fmla="*/ 16 w 76"/>
                <a:gd name="T15" fmla="*/ 30 h 76"/>
                <a:gd name="T16" fmla="*/ 27 w 76"/>
                <a:gd name="T17" fmla="*/ 30 h 76"/>
                <a:gd name="T18" fmla="*/ 27 w 76"/>
                <a:gd name="T19" fmla="*/ 57 h 76"/>
                <a:gd name="T20" fmla="*/ 26 w 76"/>
                <a:gd name="T21" fmla="*/ 26 h 76"/>
                <a:gd name="T22" fmla="*/ 21 w 76"/>
                <a:gd name="T23" fmla="*/ 28 h 76"/>
                <a:gd name="T24" fmla="*/ 16 w 76"/>
                <a:gd name="T25" fmla="*/ 26 h 76"/>
                <a:gd name="T26" fmla="*/ 14 w 76"/>
                <a:gd name="T27" fmla="*/ 22 h 76"/>
                <a:gd name="T28" fmla="*/ 16 w 76"/>
                <a:gd name="T29" fmla="*/ 18 h 76"/>
                <a:gd name="T30" fmla="*/ 21 w 76"/>
                <a:gd name="T31" fmla="*/ 16 h 76"/>
                <a:gd name="T32" fmla="*/ 26 w 76"/>
                <a:gd name="T33" fmla="*/ 18 h 76"/>
                <a:gd name="T34" fmla="*/ 28 w 76"/>
                <a:gd name="T35" fmla="*/ 22 h 76"/>
                <a:gd name="T36" fmla="*/ 26 w 76"/>
                <a:gd name="T37" fmla="*/ 26 h 76"/>
                <a:gd name="T38" fmla="*/ 62 w 76"/>
                <a:gd name="T39" fmla="*/ 57 h 76"/>
                <a:gd name="T40" fmla="*/ 51 w 76"/>
                <a:gd name="T41" fmla="*/ 57 h 76"/>
                <a:gd name="T42" fmla="*/ 51 w 76"/>
                <a:gd name="T43" fmla="*/ 44 h 76"/>
                <a:gd name="T44" fmla="*/ 48 w 76"/>
                <a:gd name="T45" fmla="*/ 39 h 76"/>
                <a:gd name="T46" fmla="*/ 44 w 76"/>
                <a:gd name="T47" fmla="*/ 40 h 76"/>
                <a:gd name="T48" fmla="*/ 43 w 76"/>
                <a:gd name="T49" fmla="*/ 44 h 76"/>
                <a:gd name="T50" fmla="*/ 43 w 76"/>
                <a:gd name="T51" fmla="*/ 57 h 76"/>
                <a:gd name="T52" fmla="*/ 32 w 76"/>
                <a:gd name="T53" fmla="*/ 57 h 76"/>
                <a:gd name="T54" fmla="*/ 32 w 76"/>
                <a:gd name="T55" fmla="*/ 30 h 76"/>
                <a:gd name="T56" fmla="*/ 43 w 76"/>
                <a:gd name="T57" fmla="*/ 30 h 76"/>
                <a:gd name="T58" fmla="*/ 43 w 76"/>
                <a:gd name="T59" fmla="*/ 33 h 76"/>
                <a:gd name="T60" fmla="*/ 46 w 76"/>
                <a:gd name="T61" fmla="*/ 30 h 76"/>
                <a:gd name="T62" fmla="*/ 51 w 76"/>
                <a:gd name="T63" fmla="*/ 29 h 76"/>
                <a:gd name="T64" fmla="*/ 59 w 76"/>
                <a:gd name="T65" fmla="*/ 32 h 76"/>
                <a:gd name="T66" fmla="*/ 62 w 76"/>
                <a:gd name="T67" fmla="*/ 42 h 76"/>
                <a:gd name="T68" fmla="*/ 62 w 76"/>
                <a:gd name="T69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27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7" y="30"/>
                    <a:pt x="27" y="30"/>
                    <a:pt x="27" y="30"/>
                  </a:cubicBezTo>
                  <a:lnTo>
                    <a:pt x="27" y="57"/>
                  </a:lnTo>
                  <a:close/>
                  <a:moveTo>
                    <a:pt x="26" y="26"/>
                  </a:moveTo>
                  <a:cubicBezTo>
                    <a:pt x="25" y="27"/>
                    <a:pt x="23" y="28"/>
                    <a:pt x="21" y="28"/>
                  </a:cubicBezTo>
                  <a:cubicBezTo>
                    <a:pt x="19" y="28"/>
                    <a:pt x="18" y="27"/>
                    <a:pt x="16" y="26"/>
                  </a:cubicBezTo>
                  <a:cubicBezTo>
                    <a:pt x="15" y="25"/>
                    <a:pt x="14" y="24"/>
                    <a:pt x="14" y="22"/>
                  </a:cubicBezTo>
                  <a:cubicBezTo>
                    <a:pt x="14" y="20"/>
                    <a:pt x="15" y="19"/>
                    <a:pt x="16" y="18"/>
                  </a:cubicBezTo>
                  <a:cubicBezTo>
                    <a:pt x="18" y="17"/>
                    <a:pt x="19" y="16"/>
                    <a:pt x="21" y="16"/>
                  </a:cubicBezTo>
                  <a:cubicBezTo>
                    <a:pt x="23" y="16"/>
                    <a:pt x="25" y="17"/>
                    <a:pt x="26" y="18"/>
                  </a:cubicBezTo>
                  <a:cubicBezTo>
                    <a:pt x="27" y="19"/>
                    <a:pt x="28" y="20"/>
                    <a:pt x="28" y="22"/>
                  </a:cubicBezTo>
                  <a:cubicBezTo>
                    <a:pt x="28" y="23"/>
                    <a:pt x="27" y="25"/>
                    <a:pt x="26" y="26"/>
                  </a:cubicBezTo>
                  <a:close/>
                  <a:moveTo>
                    <a:pt x="62" y="57"/>
                  </a:moveTo>
                  <a:cubicBezTo>
                    <a:pt x="51" y="57"/>
                    <a:pt x="51" y="57"/>
                    <a:pt x="51" y="5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1"/>
                    <a:pt x="50" y="39"/>
                    <a:pt x="48" y="39"/>
                  </a:cubicBezTo>
                  <a:cubicBezTo>
                    <a:pt x="46" y="39"/>
                    <a:pt x="45" y="39"/>
                    <a:pt x="44" y="40"/>
                  </a:cubicBezTo>
                  <a:cubicBezTo>
                    <a:pt x="44" y="41"/>
                    <a:pt x="43" y="43"/>
                    <a:pt x="43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8" y="30"/>
                    <a:pt x="49" y="29"/>
                    <a:pt x="51" y="29"/>
                  </a:cubicBezTo>
                  <a:cubicBezTo>
                    <a:pt x="54" y="29"/>
                    <a:pt x="57" y="30"/>
                    <a:pt x="59" y="32"/>
                  </a:cubicBezTo>
                  <a:cubicBezTo>
                    <a:pt x="61" y="35"/>
                    <a:pt x="62" y="38"/>
                    <a:pt x="62" y="42"/>
                  </a:cubicBezTo>
                  <a:lnTo>
                    <a:pt x="62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" name="Freeform 2107">
              <a:extLst>
                <a:ext uri="{FF2B5EF4-FFF2-40B4-BE49-F238E27FC236}">
                  <a16:creationId xmlns:a16="http://schemas.microsoft.com/office/drawing/2014/main" id="{A9B2DDE6-BB30-479B-BBD1-CB0BEE0817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50" y="5976938"/>
              <a:ext cx="236538" cy="234950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  <a:gd name="T10" fmla="*/ 47 w 74"/>
                <a:gd name="T11" fmla="*/ 31 h 74"/>
                <a:gd name="T12" fmla="*/ 47 w 74"/>
                <a:gd name="T13" fmla="*/ 41 h 74"/>
                <a:gd name="T14" fmla="*/ 40 w 74"/>
                <a:gd name="T15" fmla="*/ 41 h 74"/>
                <a:gd name="T16" fmla="*/ 40 w 74"/>
                <a:gd name="T17" fmla="*/ 61 h 74"/>
                <a:gd name="T18" fmla="*/ 27 w 74"/>
                <a:gd name="T19" fmla="*/ 61 h 74"/>
                <a:gd name="T20" fmla="*/ 27 w 74"/>
                <a:gd name="T21" fmla="*/ 41 h 74"/>
                <a:gd name="T22" fmla="*/ 23 w 74"/>
                <a:gd name="T23" fmla="*/ 41 h 74"/>
                <a:gd name="T24" fmla="*/ 23 w 74"/>
                <a:gd name="T25" fmla="*/ 31 h 74"/>
                <a:gd name="T26" fmla="*/ 27 w 74"/>
                <a:gd name="T27" fmla="*/ 31 h 74"/>
                <a:gd name="T28" fmla="*/ 27 w 74"/>
                <a:gd name="T29" fmla="*/ 31 h 74"/>
                <a:gd name="T30" fmla="*/ 31 w 74"/>
                <a:gd name="T31" fmla="*/ 22 h 74"/>
                <a:gd name="T32" fmla="*/ 41 w 74"/>
                <a:gd name="T33" fmla="*/ 18 h 74"/>
                <a:gd name="T34" fmla="*/ 45 w 74"/>
                <a:gd name="T35" fmla="*/ 18 h 74"/>
                <a:gd name="T36" fmla="*/ 49 w 74"/>
                <a:gd name="T37" fmla="*/ 20 h 74"/>
                <a:gd name="T38" fmla="*/ 46 w 74"/>
                <a:gd name="T39" fmla="*/ 28 h 74"/>
                <a:gd name="T40" fmla="*/ 43 w 74"/>
                <a:gd name="T41" fmla="*/ 28 h 74"/>
                <a:gd name="T42" fmla="*/ 41 w 74"/>
                <a:gd name="T43" fmla="*/ 29 h 74"/>
                <a:gd name="T44" fmla="*/ 40 w 74"/>
                <a:gd name="T45" fmla="*/ 31 h 74"/>
                <a:gd name="T46" fmla="*/ 40 w 74"/>
                <a:gd name="T47" fmla="*/ 31 h 74"/>
                <a:gd name="T48" fmla="*/ 47 w 74"/>
                <a:gd name="T4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cubicBezTo>
                    <a:pt x="17" y="0"/>
                    <a:pt x="0" y="17"/>
                    <a:pt x="0" y="37"/>
                  </a:cubicBezTo>
                  <a:cubicBezTo>
                    <a:pt x="0" y="57"/>
                    <a:pt x="17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  <a:moveTo>
                    <a:pt x="47" y="31"/>
                  </a:moveTo>
                  <a:cubicBezTo>
                    <a:pt x="47" y="41"/>
                    <a:pt x="47" y="41"/>
                    <a:pt x="47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27"/>
                    <a:pt x="28" y="24"/>
                    <a:pt x="31" y="22"/>
                  </a:cubicBezTo>
                  <a:cubicBezTo>
                    <a:pt x="33" y="19"/>
                    <a:pt x="37" y="18"/>
                    <a:pt x="41" y="18"/>
                  </a:cubicBezTo>
                  <a:cubicBezTo>
                    <a:pt x="43" y="18"/>
                    <a:pt x="44" y="18"/>
                    <a:pt x="45" y="18"/>
                  </a:cubicBezTo>
                  <a:cubicBezTo>
                    <a:pt x="47" y="19"/>
                    <a:pt x="48" y="19"/>
                    <a:pt x="49" y="20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4" y="28"/>
                    <a:pt x="43" y="28"/>
                  </a:cubicBezTo>
                  <a:cubicBezTo>
                    <a:pt x="42" y="28"/>
                    <a:pt x="41" y="28"/>
                    <a:pt x="41" y="29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lnTo>
                    <a:pt x="4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98A5A11-7BB9-6592-75CB-43D9106BA7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" y="6236122"/>
            <a:ext cx="624545" cy="649564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9ACE98B-28D2-AB00-708C-2AEC6C2C6BF0}"/>
              </a:ext>
            </a:extLst>
          </p:cNvPr>
          <p:cNvCxnSpPr/>
          <p:nvPr/>
        </p:nvCxnSpPr>
        <p:spPr>
          <a:xfrm>
            <a:off x="148406" y="6611250"/>
            <a:ext cx="248443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73E2CFA-388B-EE52-E8AD-66C3C91E57F6}"/>
              </a:ext>
            </a:extLst>
          </p:cNvPr>
          <p:cNvSpPr txBox="1"/>
          <p:nvPr/>
        </p:nvSpPr>
        <p:spPr>
          <a:xfrm>
            <a:off x="422577" y="243506"/>
            <a:ext cx="95881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GAZETTED DIGITAL GOVERNMENT SERVICES STANDARDS</a:t>
            </a:r>
            <a:endParaRPr lang="x-none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9A18F20-861E-55B9-036E-03E84C5C9FCA}"/>
              </a:ext>
            </a:extLst>
          </p:cNvPr>
          <p:cNvSpPr txBox="1"/>
          <p:nvPr/>
        </p:nvSpPr>
        <p:spPr>
          <a:xfrm>
            <a:off x="148406" y="6560904"/>
            <a:ext cx="58258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Montserrat" panose="00000500000000000000" pitchFamily="2" charset="0"/>
              </a:rPr>
              <a:t>www.ict.gov.pg</a:t>
            </a:r>
          </a:p>
          <a:p>
            <a:endParaRPr lang="en-US" sz="1400" dirty="0">
              <a:latin typeface="Montserrat" panose="00000500000000000000" pitchFamily="2" charset="0"/>
            </a:endParaRPr>
          </a:p>
          <a:p>
            <a:r>
              <a:rPr lang="en-US" sz="2400" b="1" dirty="0">
                <a:latin typeface="Montserrat" panose="00000500000000000000" pitchFamily="2" charset="0"/>
              </a:rPr>
              <a:t> </a:t>
            </a:r>
            <a:endParaRPr lang="x-none" sz="2400" b="1" dirty="0">
              <a:latin typeface="Montserrat" panose="00000500000000000000" pitchFamily="2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E67EA29-DA6F-B078-59E4-CD87B319314F}"/>
              </a:ext>
            </a:extLst>
          </p:cNvPr>
          <p:cNvSpPr/>
          <p:nvPr/>
        </p:nvSpPr>
        <p:spPr>
          <a:xfrm>
            <a:off x="65372" y="185179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" name="Picture 1" descr="A logo with an eagle and arrows&#10;&#10;Description automatically generated">
            <a:extLst>
              <a:ext uri="{FF2B5EF4-FFF2-40B4-BE49-F238E27FC236}">
                <a16:creationId xmlns:a16="http://schemas.microsoft.com/office/drawing/2014/main" id="{ACED1B07-23C0-F1CC-B06E-F3D1F4280A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378" y="185379"/>
            <a:ext cx="1040002" cy="1041859"/>
          </a:xfrm>
          <a:prstGeom prst="rect">
            <a:avLst/>
          </a:prstGeom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775" y="2273043"/>
            <a:ext cx="2162477" cy="333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28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2" name="Picture 19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68"/>
            <a:ext cx="10858047" cy="8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1082338" y="6236122"/>
            <a:ext cx="1135063" cy="420688"/>
            <a:chOff x="7753350" y="5875338"/>
            <a:chExt cx="1135063" cy="420688"/>
          </a:xfrm>
        </p:grpSpPr>
        <p:pic>
          <p:nvPicPr>
            <p:cNvPr id="9" name="Picture 210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350" y="5875338"/>
              <a:ext cx="1135063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Freeform 2106"/>
            <p:cNvSpPr>
              <a:spLocks noEditPoints="1"/>
            </p:cNvSpPr>
            <p:nvPr/>
          </p:nvSpPr>
          <p:spPr bwMode="auto">
            <a:xfrm>
              <a:off x="7947025" y="5970588"/>
              <a:ext cx="241300" cy="241300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  <a:gd name="T10" fmla="*/ 27 w 76"/>
                <a:gd name="T11" fmla="*/ 57 h 76"/>
                <a:gd name="T12" fmla="*/ 16 w 76"/>
                <a:gd name="T13" fmla="*/ 57 h 76"/>
                <a:gd name="T14" fmla="*/ 16 w 76"/>
                <a:gd name="T15" fmla="*/ 30 h 76"/>
                <a:gd name="T16" fmla="*/ 27 w 76"/>
                <a:gd name="T17" fmla="*/ 30 h 76"/>
                <a:gd name="T18" fmla="*/ 27 w 76"/>
                <a:gd name="T19" fmla="*/ 57 h 76"/>
                <a:gd name="T20" fmla="*/ 26 w 76"/>
                <a:gd name="T21" fmla="*/ 26 h 76"/>
                <a:gd name="T22" fmla="*/ 21 w 76"/>
                <a:gd name="T23" fmla="*/ 28 h 76"/>
                <a:gd name="T24" fmla="*/ 16 w 76"/>
                <a:gd name="T25" fmla="*/ 26 h 76"/>
                <a:gd name="T26" fmla="*/ 14 w 76"/>
                <a:gd name="T27" fmla="*/ 22 h 76"/>
                <a:gd name="T28" fmla="*/ 16 w 76"/>
                <a:gd name="T29" fmla="*/ 18 h 76"/>
                <a:gd name="T30" fmla="*/ 21 w 76"/>
                <a:gd name="T31" fmla="*/ 16 h 76"/>
                <a:gd name="T32" fmla="*/ 26 w 76"/>
                <a:gd name="T33" fmla="*/ 18 h 76"/>
                <a:gd name="T34" fmla="*/ 28 w 76"/>
                <a:gd name="T35" fmla="*/ 22 h 76"/>
                <a:gd name="T36" fmla="*/ 26 w 76"/>
                <a:gd name="T37" fmla="*/ 26 h 76"/>
                <a:gd name="T38" fmla="*/ 62 w 76"/>
                <a:gd name="T39" fmla="*/ 57 h 76"/>
                <a:gd name="T40" fmla="*/ 51 w 76"/>
                <a:gd name="T41" fmla="*/ 57 h 76"/>
                <a:gd name="T42" fmla="*/ 51 w 76"/>
                <a:gd name="T43" fmla="*/ 44 h 76"/>
                <a:gd name="T44" fmla="*/ 48 w 76"/>
                <a:gd name="T45" fmla="*/ 39 h 76"/>
                <a:gd name="T46" fmla="*/ 44 w 76"/>
                <a:gd name="T47" fmla="*/ 40 h 76"/>
                <a:gd name="T48" fmla="*/ 43 w 76"/>
                <a:gd name="T49" fmla="*/ 44 h 76"/>
                <a:gd name="T50" fmla="*/ 43 w 76"/>
                <a:gd name="T51" fmla="*/ 57 h 76"/>
                <a:gd name="T52" fmla="*/ 32 w 76"/>
                <a:gd name="T53" fmla="*/ 57 h 76"/>
                <a:gd name="T54" fmla="*/ 32 w 76"/>
                <a:gd name="T55" fmla="*/ 30 h 76"/>
                <a:gd name="T56" fmla="*/ 43 w 76"/>
                <a:gd name="T57" fmla="*/ 30 h 76"/>
                <a:gd name="T58" fmla="*/ 43 w 76"/>
                <a:gd name="T59" fmla="*/ 33 h 76"/>
                <a:gd name="T60" fmla="*/ 46 w 76"/>
                <a:gd name="T61" fmla="*/ 30 h 76"/>
                <a:gd name="T62" fmla="*/ 51 w 76"/>
                <a:gd name="T63" fmla="*/ 29 h 76"/>
                <a:gd name="T64" fmla="*/ 59 w 76"/>
                <a:gd name="T65" fmla="*/ 32 h 76"/>
                <a:gd name="T66" fmla="*/ 62 w 76"/>
                <a:gd name="T67" fmla="*/ 42 h 76"/>
                <a:gd name="T68" fmla="*/ 62 w 76"/>
                <a:gd name="T69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27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7" y="30"/>
                    <a:pt x="27" y="30"/>
                    <a:pt x="27" y="30"/>
                  </a:cubicBezTo>
                  <a:lnTo>
                    <a:pt x="27" y="57"/>
                  </a:lnTo>
                  <a:close/>
                  <a:moveTo>
                    <a:pt x="26" y="26"/>
                  </a:moveTo>
                  <a:cubicBezTo>
                    <a:pt x="25" y="27"/>
                    <a:pt x="23" y="28"/>
                    <a:pt x="21" y="28"/>
                  </a:cubicBezTo>
                  <a:cubicBezTo>
                    <a:pt x="19" y="28"/>
                    <a:pt x="18" y="27"/>
                    <a:pt x="16" y="26"/>
                  </a:cubicBezTo>
                  <a:cubicBezTo>
                    <a:pt x="15" y="25"/>
                    <a:pt x="14" y="24"/>
                    <a:pt x="14" y="22"/>
                  </a:cubicBezTo>
                  <a:cubicBezTo>
                    <a:pt x="14" y="20"/>
                    <a:pt x="15" y="19"/>
                    <a:pt x="16" y="18"/>
                  </a:cubicBezTo>
                  <a:cubicBezTo>
                    <a:pt x="18" y="17"/>
                    <a:pt x="19" y="16"/>
                    <a:pt x="21" y="16"/>
                  </a:cubicBezTo>
                  <a:cubicBezTo>
                    <a:pt x="23" y="16"/>
                    <a:pt x="25" y="17"/>
                    <a:pt x="26" y="18"/>
                  </a:cubicBezTo>
                  <a:cubicBezTo>
                    <a:pt x="27" y="19"/>
                    <a:pt x="28" y="20"/>
                    <a:pt x="28" y="22"/>
                  </a:cubicBezTo>
                  <a:cubicBezTo>
                    <a:pt x="28" y="23"/>
                    <a:pt x="27" y="25"/>
                    <a:pt x="26" y="26"/>
                  </a:cubicBezTo>
                  <a:close/>
                  <a:moveTo>
                    <a:pt x="62" y="57"/>
                  </a:moveTo>
                  <a:cubicBezTo>
                    <a:pt x="51" y="57"/>
                    <a:pt x="51" y="57"/>
                    <a:pt x="51" y="5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1"/>
                    <a:pt x="50" y="39"/>
                    <a:pt x="48" y="39"/>
                  </a:cubicBezTo>
                  <a:cubicBezTo>
                    <a:pt x="46" y="39"/>
                    <a:pt x="45" y="39"/>
                    <a:pt x="44" y="40"/>
                  </a:cubicBezTo>
                  <a:cubicBezTo>
                    <a:pt x="44" y="41"/>
                    <a:pt x="43" y="43"/>
                    <a:pt x="43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8" y="30"/>
                    <a:pt x="49" y="29"/>
                    <a:pt x="51" y="29"/>
                  </a:cubicBezTo>
                  <a:cubicBezTo>
                    <a:pt x="54" y="29"/>
                    <a:pt x="57" y="30"/>
                    <a:pt x="59" y="32"/>
                  </a:cubicBezTo>
                  <a:cubicBezTo>
                    <a:pt x="61" y="35"/>
                    <a:pt x="62" y="38"/>
                    <a:pt x="62" y="42"/>
                  </a:cubicBezTo>
                  <a:lnTo>
                    <a:pt x="62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2107"/>
            <p:cNvSpPr>
              <a:spLocks noEditPoints="1"/>
            </p:cNvSpPr>
            <p:nvPr/>
          </p:nvSpPr>
          <p:spPr bwMode="auto">
            <a:xfrm>
              <a:off x="8388350" y="5976938"/>
              <a:ext cx="236538" cy="234950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  <a:gd name="T10" fmla="*/ 47 w 74"/>
                <a:gd name="T11" fmla="*/ 31 h 74"/>
                <a:gd name="T12" fmla="*/ 47 w 74"/>
                <a:gd name="T13" fmla="*/ 41 h 74"/>
                <a:gd name="T14" fmla="*/ 40 w 74"/>
                <a:gd name="T15" fmla="*/ 41 h 74"/>
                <a:gd name="T16" fmla="*/ 40 w 74"/>
                <a:gd name="T17" fmla="*/ 61 h 74"/>
                <a:gd name="T18" fmla="*/ 27 w 74"/>
                <a:gd name="T19" fmla="*/ 61 h 74"/>
                <a:gd name="T20" fmla="*/ 27 w 74"/>
                <a:gd name="T21" fmla="*/ 41 h 74"/>
                <a:gd name="T22" fmla="*/ 23 w 74"/>
                <a:gd name="T23" fmla="*/ 41 h 74"/>
                <a:gd name="T24" fmla="*/ 23 w 74"/>
                <a:gd name="T25" fmla="*/ 31 h 74"/>
                <a:gd name="T26" fmla="*/ 27 w 74"/>
                <a:gd name="T27" fmla="*/ 31 h 74"/>
                <a:gd name="T28" fmla="*/ 27 w 74"/>
                <a:gd name="T29" fmla="*/ 31 h 74"/>
                <a:gd name="T30" fmla="*/ 31 w 74"/>
                <a:gd name="T31" fmla="*/ 22 h 74"/>
                <a:gd name="T32" fmla="*/ 41 w 74"/>
                <a:gd name="T33" fmla="*/ 18 h 74"/>
                <a:gd name="T34" fmla="*/ 45 w 74"/>
                <a:gd name="T35" fmla="*/ 18 h 74"/>
                <a:gd name="T36" fmla="*/ 49 w 74"/>
                <a:gd name="T37" fmla="*/ 20 h 74"/>
                <a:gd name="T38" fmla="*/ 46 w 74"/>
                <a:gd name="T39" fmla="*/ 28 h 74"/>
                <a:gd name="T40" fmla="*/ 43 w 74"/>
                <a:gd name="T41" fmla="*/ 28 h 74"/>
                <a:gd name="T42" fmla="*/ 41 w 74"/>
                <a:gd name="T43" fmla="*/ 29 h 74"/>
                <a:gd name="T44" fmla="*/ 40 w 74"/>
                <a:gd name="T45" fmla="*/ 31 h 74"/>
                <a:gd name="T46" fmla="*/ 40 w 74"/>
                <a:gd name="T47" fmla="*/ 31 h 74"/>
                <a:gd name="T48" fmla="*/ 47 w 74"/>
                <a:gd name="T4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cubicBezTo>
                    <a:pt x="17" y="0"/>
                    <a:pt x="0" y="17"/>
                    <a:pt x="0" y="37"/>
                  </a:cubicBezTo>
                  <a:cubicBezTo>
                    <a:pt x="0" y="57"/>
                    <a:pt x="17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  <a:moveTo>
                    <a:pt x="47" y="31"/>
                  </a:moveTo>
                  <a:cubicBezTo>
                    <a:pt x="47" y="41"/>
                    <a:pt x="47" y="41"/>
                    <a:pt x="47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27"/>
                    <a:pt x="28" y="24"/>
                    <a:pt x="31" y="22"/>
                  </a:cubicBezTo>
                  <a:cubicBezTo>
                    <a:pt x="33" y="19"/>
                    <a:pt x="37" y="18"/>
                    <a:pt x="41" y="18"/>
                  </a:cubicBezTo>
                  <a:cubicBezTo>
                    <a:pt x="43" y="18"/>
                    <a:pt x="44" y="18"/>
                    <a:pt x="45" y="18"/>
                  </a:cubicBezTo>
                  <a:cubicBezTo>
                    <a:pt x="47" y="19"/>
                    <a:pt x="48" y="19"/>
                    <a:pt x="49" y="20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4" y="28"/>
                    <a:pt x="43" y="28"/>
                  </a:cubicBezTo>
                  <a:cubicBezTo>
                    <a:pt x="42" y="28"/>
                    <a:pt x="41" y="28"/>
                    <a:pt x="41" y="29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lnTo>
                    <a:pt x="4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" y="6236122"/>
            <a:ext cx="624545" cy="649564"/>
          </a:xfrm>
          <a:prstGeom prst="rect">
            <a:avLst/>
          </a:prstGeom>
        </p:spPr>
      </p:pic>
      <p:cxnSp>
        <p:nvCxnSpPr>
          <p:cNvPr id="31" name="Straight Connector 30"/>
          <p:cNvCxnSpPr/>
          <p:nvPr/>
        </p:nvCxnSpPr>
        <p:spPr>
          <a:xfrm>
            <a:off x="1027906" y="6121400"/>
            <a:ext cx="248443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20635" b="4180"/>
          <a:stretch>
            <a:fillRect/>
          </a:stretch>
        </p:blipFill>
        <p:spPr>
          <a:xfrm>
            <a:off x="11023553" y="0"/>
            <a:ext cx="952348" cy="112395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22577" y="243506"/>
            <a:ext cx="9588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ontserrat" panose="00000500000000000000" pitchFamily="2" charset="0"/>
              </a:rPr>
              <a:t>DOMAIN NAME STANDARDS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82440" y="6259489"/>
            <a:ext cx="58258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Montserrat" panose="00000500000000000000" pitchFamily="2" charset="0"/>
              </a:rPr>
              <a:t>www.ict.gov.pg</a:t>
            </a:r>
          </a:p>
          <a:p>
            <a:endParaRPr lang="en-US" sz="1400" dirty="0">
              <a:latin typeface="Montserrat" panose="00000500000000000000" pitchFamily="2" charset="0"/>
            </a:endParaRPr>
          </a:p>
          <a:p>
            <a:r>
              <a:rPr lang="en-US" sz="2400" b="1" dirty="0"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diagram of a domain name standards">
            <a:extLst>
              <a:ext uri="{FF2B5EF4-FFF2-40B4-BE49-F238E27FC236}">
                <a16:creationId xmlns:a16="http://schemas.microsoft.com/office/drawing/2014/main" id="{4E868E41-BFA2-A114-884B-96C78B65C25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4" b="18669"/>
          <a:stretch/>
        </p:blipFill>
        <p:spPr>
          <a:xfrm>
            <a:off x="409969" y="1081053"/>
            <a:ext cx="11089758" cy="513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46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2" name="Picture 19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68"/>
            <a:ext cx="10858047" cy="8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1082338" y="6236122"/>
            <a:ext cx="1135063" cy="420688"/>
            <a:chOff x="7753350" y="5875338"/>
            <a:chExt cx="1135063" cy="420688"/>
          </a:xfrm>
        </p:grpSpPr>
        <p:pic>
          <p:nvPicPr>
            <p:cNvPr id="9" name="Picture 210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350" y="5875338"/>
              <a:ext cx="1135063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Freeform 2106"/>
            <p:cNvSpPr>
              <a:spLocks noEditPoints="1"/>
            </p:cNvSpPr>
            <p:nvPr/>
          </p:nvSpPr>
          <p:spPr bwMode="auto">
            <a:xfrm>
              <a:off x="7947025" y="5970588"/>
              <a:ext cx="241300" cy="241300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  <a:gd name="T10" fmla="*/ 27 w 76"/>
                <a:gd name="T11" fmla="*/ 57 h 76"/>
                <a:gd name="T12" fmla="*/ 16 w 76"/>
                <a:gd name="T13" fmla="*/ 57 h 76"/>
                <a:gd name="T14" fmla="*/ 16 w 76"/>
                <a:gd name="T15" fmla="*/ 30 h 76"/>
                <a:gd name="T16" fmla="*/ 27 w 76"/>
                <a:gd name="T17" fmla="*/ 30 h 76"/>
                <a:gd name="T18" fmla="*/ 27 w 76"/>
                <a:gd name="T19" fmla="*/ 57 h 76"/>
                <a:gd name="T20" fmla="*/ 26 w 76"/>
                <a:gd name="T21" fmla="*/ 26 h 76"/>
                <a:gd name="T22" fmla="*/ 21 w 76"/>
                <a:gd name="T23" fmla="*/ 28 h 76"/>
                <a:gd name="T24" fmla="*/ 16 w 76"/>
                <a:gd name="T25" fmla="*/ 26 h 76"/>
                <a:gd name="T26" fmla="*/ 14 w 76"/>
                <a:gd name="T27" fmla="*/ 22 h 76"/>
                <a:gd name="T28" fmla="*/ 16 w 76"/>
                <a:gd name="T29" fmla="*/ 18 h 76"/>
                <a:gd name="T30" fmla="*/ 21 w 76"/>
                <a:gd name="T31" fmla="*/ 16 h 76"/>
                <a:gd name="T32" fmla="*/ 26 w 76"/>
                <a:gd name="T33" fmla="*/ 18 h 76"/>
                <a:gd name="T34" fmla="*/ 28 w 76"/>
                <a:gd name="T35" fmla="*/ 22 h 76"/>
                <a:gd name="T36" fmla="*/ 26 w 76"/>
                <a:gd name="T37" fmla="*/ 26 h 76"/>
                <a:gd name="T38" fmla="*/ 62 w 76"/>
                <a:gd name="T39" fmla="*/ 57 h 76"/>
                <a:gd name="T40" fmla="*/ 51 w 76"/>
                <a:gd name="T41" fmla="*/ 57 h 76"/>
                <a:gd name="T42" fmla="*/ 51 w 76"/>
                <a:gd name="T43" fmla="*/ 44 h 76"/>
                <a:gd name="T44" fmla="*/ 48 w 76"/>
                <a:gd name="T45" fmla="*/ 39 h 76"/>
                <a:gd name="T46" fmla="*/ 44 w 76"/>
                <a:gd name="T47" fmla="*/ 40 h 76"/>
                <a:gd name="T48" fmla="*/ 43 w 76"/>
                <a:gd name="T49" fmla="*/ 44 h 76"/>
                <a:gd name="T50" fmla="*/ 43 w 76"/>
                <a:gd name="T51" fmla="*/ 57 h 76"/>
                <a:gd name="T52" fmla="*/ 32 w 76"/>
                <a:gd name="T53" fmla="*/ 57 h 76"/>
                <a:gd name="T54" fmla="*/ 32 w 76"/>
                <a:gd name="T55" fmla="*/ 30 h 76"/>
                <a:gd name="T56" fmla="*/ 43 w 76"/>
                <a:gd name="T57" fmla="*/ 30 h 76"/>
                <a:gd name="T58" fmla="*/ 43 w 76"/>
                <a:gd name="T59" fmla="*/ 33 h 76"/>
                <a:gd name="T60" fmla="*/ 46 w 76"/>
                <a:gd name="T61" fmla="*/ 30 h 76"/>
                <a:gd name="T62" fmla="*/ 51 w 76"/>
                <a:gd name="T63" fmla="*/ 29 h 76"/>
                <a:gd name="T64" fmla="*/ 59 w 76"/>
                <a:gd name="T65" fmla="*/ 32 h 76"/>
                <a:gd name="T66" fmla="*/ 62 w 76"/>
                <a:gd name="T67" fmla="*/ 42 h 76"/>
                <a:gd name="T68" fmla="*/ 62 w 76"/>
                <a:gd name="T69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27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7" y="30"/>
                    <a:pt x="27" y="30"/>
                    <a:pt x="27" y="30"/>
                  </a:cubicBezTo>
                  <a:lnTo>
                    <a:pt x="27" y="57"/>
                  </a:lnTo>
                  <a:close/>
                  <a:moveTo>
                    <a:pt x="26" y="26"/>
                  </a:moveTo>
                  <a:cubicBezTo>
                    <a:pt x="25" y="27"/>
                    <a:pt x="23" y="28"/>
                    <a:pt x="21" y="28"/>
                  </a:cubicBezTo>
                  <a:cubicBezTo>
                    <a:pt x="19" y="28"/>
                    <a:pt x="18" y="27"/>
                    <a:pt x="16" y="26"/>
                  </a:cubicBezTo>
                  <a:cubicBezTo>
                    <a:pt x="15" y="25"/>
                    <a:pt x="14" y="24"/>
                    <a:pt x="14" y="22"/>
                  </a:cubicBezTo>
                  <a:cubicBezTo>
                    <a:pt x="14" y="20"/>
                    <a:pt x="15" y="19"/>
                    <a:pt x="16" y="18"/>
                  </a:cubicBezTo>
                  <a:cubicBezTo>
                    <a:pt x="18" y="17"/>
                    <a:pt x="19" y="16"/>
                    <a:pt x="21" y="16"/>
                  </a:cubicBezTo>
                  <a:cubicBezTo>
                    <a:pt x="23" y="16"/>
                    <a:pt x="25" y="17"/>
                    <a:pt x="26" y="18"/>
                  </a:cubicBezTo>
                  <a:cubicBezTo>
                    <a:pt x="27" y="19"/>
                    <a:pt x="28" y="20"/>
                    <a:pt x="28" y="22"/>
                  </a:cubicBezTo>
                  <a:cubicBezTo>
                    <a:pt x="28" y="23"/>
                    <a:pt x="27" y="25"/>
                    <a:pt x="26" y="26"/>
                  </a:cubicBezTo>
                  <a:close/>
                  <a:moveTo>
                    <a:pt x="62" y="57"/>
                  </a:moveTo>
                  <a:cubicBezTo>
                    <a:pt x="51" y="57"/>
                    <a:pt x="51" y="57"/>
                    <a:pt x="51" y="5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1"/>
                    <a:pt x="50" y="39"/>
                    <a:pt x="48" y="39"/>
                  </a:cubicBezTo>
                  <a:cubicBezTo>
                    <a:pt x="46" y="39"/>
                    <a:pt x="45" y="39"/>
                    <a:pt x="44" y="40"/>
                  </a:cubicBezTo>
                  <a:cubicBezTo>
                    <a:pt x="44" y="41"/>
                    <a:pt x="43" y="43"/>
                    <a:pt x="43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8" y="30"/>
                    <a:pt x="49" y="29"/>
                    <a:pt x="51" y="29"/>
                  </a:cubicBezTo>
                  <a:cubicBezTo>
                    <a:pt x="54" y="29"/>
                    <a:pt x="57" y="30"/>
                    <a:pt x="59" y="32"/>
                  </a:cubicBezTo>
                  <a:cubicBezTo>
                    <a:pt x="61" y="35"/>
                    <a:pt x="62" y="38"/>
                    <a:pt x="62" y="42"/>
                  </a:cubicBezTo>
                  <a:lnTo>
                    <a:pt x="62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2107"/>
            <p:cNvSpPr>
              <a:spLocks noEditPoints="1"/>
            </p:cNvSpPr>
            <p:nvPr/>
          </p:nvSpPr>
          <p:spPr bwMode="auto">
            <a:xfrm>
              <a:off x="8388350" y="5976938"/>
              <a:ext cx="236538" cy="234950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  <a:gd name="T10" fmla="*/ 47 w 74"/>
                <a:gd name="T11" fmla="*/ 31 h 74"/>
                <a:gd name="T12" fmla="*/ 47 w 74"/>
                <a:gd name="T13" fmla="*/ 41 h 74"/>
                <a:gd name="T14" fmla="*/ 40 w 74"/>
                <a:gd name="T15" fmla="*/ 41 h 74"/>
                <a:gd name="T16" fmla="*/ 40 w 74"/>
                <a:gd name="T17" fmla="*/ 61 h 74"/>
                <a:gd name="T18" fmla="*/ 27 w 74"/>
                <a:gd name="T19" fmla="*/ 61 h 74"/>
                <a:gd name="T20" fmla="*/ 27 w 74"/>
                <a:gd name="T21" fmla="*/ 41 h 74"/>
                <a:gd name="T22" fmla="*/ 23 w 74"/>
                <a:gd name="T23" fmla="*/ 41 h 74"/>
                <a:gd name="T24" fmla="*/ 23 w 74"/>
                <a:gd name="T25" fmla="*/ 31 h 74"/>
                <a:gd name="T26" fmla="*/ 27 w 74"/>
                <a:gd name="T27" fmla="*/ 31 h 74"/>
                <a:gd name="T28" fmla="*/ 27 w 74"/>
                <a:gd name="T29" fmla="*/ 31 h 74"/>
                <a:gd name="T30" fmla="*/ 31 w 74"/>
                <a:gd name="T31" fmla="*/ 22 h 74"/>
                <a:gd name="T32" fmla="*/ 41 w 74"/>
                <a:gd name="T33" fmla="*/ 18 h 74"/>
                <a:gd name="T34" fmla="*/ 45 w 74"/>
                <a:gd name="T35" fmla="*/ 18 h 74"/>
                <a:gd name="T36" fmla="*/ 49 w 74"/>
                <a:gd name="T37" fmla="*/ 20 h 74"/>
                <a:gd name="T38" fmla="*/ 46 w 74"/>
                <a:gd name="T39" fmla="*/ 28 h 74"/>
                <a:gd name="T40" fmla="*/ 43 w 74"/>
                <a:gd name="T41" fmla="*/ 28 h 74"/>
                <a:gd name="T42" fmla="*/ 41 w 74"/>
                <a:gd name="T43" fmla="*/ 29 h 74"/>
                <a:gd name="T44" fmla="*/ 40 w 74"/>
                <a:gd name="T45" fmla="*/ 31 h 74"/>
                <a:gd name="T46" fmla="*/ 40 w 74"/>
                <a:gd name="T47" fmla="*/ 31 h 74"/>
                <a:gd name="T48" fmla="*/ 47 w 74"/>
                <a:gd name="T4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cubicBezTo>
                    <a:pt x="17" y="0"/>
                    <a:pt x="0" y="17"/>
                    <a:pt x="0" y="37"/>
                  </a:cubicBezTo>
                  <a:cubicBezTo>
                    <a:pt x="0" y="57"/>
                    <a:pt x="17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  <a:moveTo>
                    <a:pt x="47" y="31"/>
                  </a:moveTo>
                  <a:cubicBezTo>
                    <a:pt x="47" y="41"/>
                    <a:pt x="47" y="41"/>
                    <a:pt x="47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27"/>
                    <a:pt x="28" y="24"/>
                    <a:pt x="31" y="22"/>
                  </a:cubicBezTo>
                  <a:cubicBezTo>
                    <a:pt x="33" y="19"/>
                    <a:pt x="37" y="18"/>
                    <a:pt x="41" y="18"/>
                  </a:cubicBezTo>
                  <a:cubicBezTo>
                    <a:pt x="43" y="18"/>
                    <a:pt x="44" y="18"/>
                    <a:pt x="45" y="18"/>
                  </a:cubicBezTo>
                  <a:cubicBezTo>
                    <a:pt x="47" y="19"/>
                    <a:pt x="48" y="19"/>
                    <a:pt x="49" y="20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4" y="28"/>
                    <a:pt x="43" y="28"/>
                  </a:cubicBezTo>
                  <a:cubicBezTo>
                    <a:pt x="42" y="28"/>
                    <a:pt x="41" y="28"/>
                    <a:pt x="41" y="29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lnTo>
                    <a:pt x="4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" y="6236122"/>
            <a:ext cx="624545" cy="649564"/>
          </a:xfrm>
          <a:prstGeom prst="rect">
            <a:avLst/>
          </a:prstGeom>
        </p:spPr>
      </p:pic>
      <p:cxnSp>
        <p:nvCxnSpPr>
          <p:cNvPr id="31" name="Straight Connector 30"/>
          <p:cNvCxnSpPr/>
          <p:nvPr/>
        </p:nvCxnSpPr>
        <p:spPr>
          <a:xfrm>
            <a:off x="1027906" y="6121400"/>
            <a:ext cx="248443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20635" b="4180"/>
          <a:stretch>
            <a:fillRect/>
          </a:stretch>
        </p:blipFill>
        <p:spPr>
          <a:xfrm>
            <a:off x="11023553" y="0"/>
            <a:ext cx="952348" cy="112395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22577" y="243506"/>
            <a:ext cx="9588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ontserrat" panose="00000500000000000000" pitchFamily="2" charset="0"/>
              </a:rPr>
              <a:t>WEBSITE STANDARDS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22577" y="6572672"/>
            <a:ext cx="582584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Montserrat" panose="00000500000000000000" pitchFamily="2" charset="0"/>
              </a:rPr>
              <a:t>www.ict.gov.pg</a:t>
            </a:r>
          </a:p>
          <a:p>
            <a:endParaRPr lang="en-US" sz="1050" dirty="0">
              <a:latin typeface="Montserrat" panose="00000500000000000000" pitchFamily="2" charset="0"/>
            </a:endParaRPr>
          </a:p>
          <a:p>
            <a:r>
              <a:rPr lang="en-US" sz="1600" b="1" dirty="0"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diagram of a website">
            <a:extLst>
              <a:ext uri="{FF2B5EF4-FFF2-40B4-BE49-F238E27FC236}">
                <a16:creationId xmlns:a16="http://schemas.microsoft.com/office/drawing/2014/main" id="{5CD102E4-A15D-4CA1-4CB2-602F4ACC99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2" b="9068"/>
          <a:stretch/>
        </p:blipFill>
        <p:spPr>
          <a:xfrm>
            <a:off x="1464279" y="1102677"/>
            <a:ext cx="9144000" cy="557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89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2" name="Picture 19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68"/>
            <a:ext cx="10858047" cy="8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1082338" y="6236122"/>
            <a:ext cx="1135063" cy="420688"/>
            <a:chOff x="7753350" y="5875338"/>
            <a:chExt cx="1135063" cy="420688"/>
          </a:xfrm>
        </p:grpSpPr>
        <p:pic>
          <p:nvPicPr>
            <p:cNvPr id="9" name="Picture 210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350" y="5875338"/>
              <a:ext cx="1135063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Freeform 2106"/>
            <p:cNvSpPr>
              <a:spLocks noEditPoints="1"/>
            </p:cNvSpPr>
            <p:nvPr/>
          </p:nvSpPr>
          <p:spPr bwMode="auto">
            <a:xfrm>
              <a:off x="7947025" y="5970588"/>
              <a:ext cx="241300" cy="241300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  <a:gd name="T10" fmla="*/ 27 w 76"/>
                <a:gd name="T11" fmla="*/ 57 h 76"/>
                <a:gd name="T12" fmla="*/ 16 w 76"/>
                <a:gd name="T13" fmla="*/ 57 h 76"/>
                <a:gd name="T14" fmla="*/ 16 w 76"/>
                <a:gd name="T15" fmla="*/ 30 h 76"/>
                <a:gd name="T16" fmla="*/ 27 w 76"/>
                <a:gd name="T17" fmla="*/ 30 h 76"/>
                <a:gd name="T18" fmla="*/ 27 w 76"/>
                <a:gd name="T19" fmla="*/ 57 h 76"/>
                <a:gd name="T20" fmla="*/ 26 w 76"/>
                <a:gd name="T21" fmla="*/ 26 h 76"/>
                <a:gd name="T22" fmla="*/ 21 w 76"/>
                <a:gd name="T23" fmla="*/ 28 h 76"/>
                <a:gd name="T24" fmla="*/ 16 w 76"/>
                <a:gd name="T25" fmla="*/ 26 h 76"/>
                <a:gd name="T26" fmla="*/ 14 w 76"/>
                <a:gd name="T27" fmla="*/ 22 h 76"/>
                <a:gd name="T28" fmla="*/ 16 w 76"/>
                <a:gd name="T29" fmla="*/ 18 h 76"/>
                <a:gd name="T30" fmla="*/ 21 w 76"/>
                <a:gd name="T31" fmla="*/ 16 h 76"/>
                <a:gd name="T32" fmla="*/ 26 w 76"/>
                <a:gd name="T33" fmla="*/ 18 h 76"/>
                <a:gd name="T34" fmla="*/ 28 w 76"/>
                <a:gd name="T35" fmla="*/ 22 h 76"/>
                <a:gd name="T36" fmla="*/ 26 w 76"/>
                <a:gd name="T37" fmla="*/ 26 h 76"/>
                <a:gd name="T38" fmla="*/ 62 w 76"/>
                <a:gd name="T39" fmla="*/ 57 h 76"/>
                <a:gd name="T40" fmla="*/ 51 w 76"/>
                <a:gd name="T41" fmla="*/ 57 h 76"/>
                <a:gd name="T42" fmla="*/ 51 w 76"/>
                <a:gd name="T43" fmla="*/ 44 h 76"/>
                <a:gd name="T44" fmla="*/ 48 w 76"/>
                <a:gd name="T45" fmla="*/ 39 h 76"/>
                <a:gd name="T46" fmla="*/ 44 w 76"/>
                <a:gd name="T47" fmla="*/ 40 h 76"/>
                <a:gd name="T48" fmla="*/ 43 w 76"/>
                <a:gd name="T49" fmla="*/ 44 h 76"/>
                <a:gd name="T50" fmla="*/ 43 w 76"/>
                <a:gd name="T51" fmla="*/ 57 h 76"/>
                <a:gd name="T52" fmla="*/ 32 w 76"/>
                <a:gd name="T53" fmla="*/ 57 h 76"/>
                <a:gd name="T54" fmla="*/ 32 w 76"/>
                <a:gd name="T55" fmla="*/ 30 h 76"/>
                <a:gd name="T56" fmla="*/ 43 w 76"/>
                <a:gd name="T57" fmla="*/ 30 h 76"/>
                <a:gd name="T58" fmla="*/ 43 w 76"/>
                <a:gd name="T59" fmla="*/ 33 h 76"/>
                <a:gd name="T60" fmla="*/ 46 w 76"/>
                <a:gd name="T61" fmla="*/ 30 h 76"/>
                <a:gd name="T62" fmla="*/ 51 w 76"/>
                <a:gd name="T63" fmla="*/ 29 h 76"/>
                <a:gd name="T64" fmla="*/ 59 w 76"/>
                <a:gd name="T65" fmla="*/ 32 h 76"/>
                <a:gd name="T66" fmla="*/ 62 w 76"/>
                <a:gd name="T67" fmla="*/ 42 h 76"/>
                <a:gd name="T68" fmla="*/ 62 w 76"/>
                <a:gd name="T69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27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7" y="30"/>
                    <a:pt x="27" y="30"/>
                    <a:pt x="27" y="30"/>
                  </a:cubicBezTo>
                  <a:lnTo>
                    <a:pt x="27" y="57"/>
                  </a:lnTo>
                  <a:close/>
                  <a:moveTo>
                    <a:pt x="26" y="26"/>
                  </a:moveTo>
                  <a:cubicBezTo>
                    <a:pt x="25" y="27"/>
                    <a:pt x="23" y="28"/>
                    <a:pt x="21" y="28"/>
                  </a:cubicBezTo>
                  <a:cubicBezTo>
                    <a:pt x="19" y="28"/>
                    <a:pt x="18" y="27"/>
                    <a:pt x="16" y="26"/>
                  </a:cubicBezTo>
                  <a:cubicBezTo>
                    <a:pt x="15" y="25"/>
                    <a:pt x="14" y="24"/>
                    <a:pt x="14" y="22"/>
                  </a:cubicBezTo>
                  <a:cubicBezTo>
                    <a:pt x="14" y="20"/>
                    <a:pt x="15" y="19"/>
                    <a:pt x="16" y="18"/>
                  </a:cubicBezTo>
                  <a:cubicBezTo>
                    <a:pt x="18" y="17"/>
                    <a:pt x="19" y="16"/>
                    <a:pt x="21" y="16"/>
                  </a:cubicBezTo>
                  <a:cubicBezTo>
                    <a:pt x="23" y="16"/>
                    <a:pt x="25" y="17"/>
                    <a:pt x="26" y="18"/>
                  </a:cubicBezTo>
                  <a:cubicBezTo>
                    <a:pt x="27" y="19"/>
                    <a:pt x="28" y="20"/>
                    <a:pt x="28" y="22"/>
                  </a:cubicBezTo>
                  <a:cubicBezTo>
                    <a:pt x="28" y="23"/>
                    <a:pt x="27" y="25"/>
                    <a:pt x="26" y="26"/>
                  </a:cubicBezTo>
                  <a:close/>
                  <a:moveTo>
                    <a:pt x="62" y="57"/>
                  </a:moveTo>
                  <a:cubicBezTo>
                    <a:pt x="51" y="57"/>
                    <a:pt x="51" y="57"/>
                    <a:pt x="51" y="5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1"/>
                    <a:pt x="50" y="39"/>
                    <a:pt x="48" y="39"/>
                  </a:cubicBezTo>
                  <a:cubicBezTo>
                    <a:pt x="46" y="39"/>
                    <a:pt x="45" y="39"/>
                    <a:pt x="44" y="40"/>
                  </a:cubicBezTo>
                  <a:cubicBezTo>
                    <a:pt x="44" y="41"/>
                    <a:pt x="43" y="43"/>
                    <a:pt x="43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8" y="30"/>
                    <a:pt x="49" y="29"/>
                    <a:pt x="51" y="29"/>
                  </a:cubicBezTo>
                  <a:cubicBezTo>
                    <a:pt x="54" y="29"/>
                    <a:pt x="57" y="30"/>
                    <a:pt x="59" y="32"/>
                  </a:cubicBezTo>
                  <a:cubicBezTo>
                    <a:pt x="61" y="35"/>
                    <a:pt x="62" y="38"/>
                    <a:pt x="62" y="42"/>
                  </a:cubicBezTo>
                  <a:lnTo>
                    <a:pt x="62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2107"/>
            <p:cNvSpPr>
              <a:spLocks noEditPoints="1"/>
            </p:cNvSpPr>
            <p:nvPr/>
          </p:nvSpPr>
          <p:spPr bwMode="auto">
            <a:xfrm>
              <a:off x="8388350" y="5976938"/>
              <a:ext cx="236538" cy="234950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  <a:gd name="T10" fmla="*/ 47 w 74"/>
                <a:gd name="T11" fmla="*/ 31 h 74"/>
                <a:gd name="T12" fmla="*/ 47 w 74"/>
                <a:gd name="T13" fmla="*/ 41 h 74"/>
                <a:gd name="T14" fmla="*/ 40 w 74"/>
                <a:gd name="T15" fmla="*/ 41 h 74"/>
                <a:gd name="T16" fmla="*/ 40 w 74"/>
                <a:gd name="T17" fmla="*/ 61 h 74"/>
                <a:gd name="T18" fmla="*/ 27 w 74"/>
                <a:gd name="T19" fmla="*/ 61 h 74"/>
                <a:gd name="T20" fmla="*/ 27 w 74"/>
                <a:gd name="T21" fmla="*/ 41 h 74"/>
                <a:gd name="T22" fmla="*/ 23 w 74"/>
                <a:gd name="T23" fmla="*/ 41 h 74"/>
                <a:gd name="T24" fmla="*/ 23 w 74"/>
                <a:gd name="T25" fmla="*/ 31 h 74"/>
                <a:gd name="T26" fmla="*/ 27 w 74"/>
                <a:gd name="T27" fmla="*/ 31 h 74"/>
                <a:gd name="T28" fmla="*/ 27 w 74"/>
                <a:gd name="T29" fmla="*/ 31 h 74"/>
                <a:gd name="T30" fmla="*/ 31 w 74"/>
                <a:gd name="T31" fmla="*/ 22 h 74"/>
                <a:gd name="T32" fmla="*/ 41 w 74"/>
                <a:gd name="T33" fmla="*/ 18 h 74"/>
                <a:gd name="T34" fmla="*/ 45 w 74"/>
                <a:gd name="T35" fmla="*/ 18 h 74"/>
                <a:gd name="T36" fmla="*/ 49 w 74"/>
                <a:gd name="T37" fmla="*/ 20 h 74"/>
                <a:gd name="T38" fmla="*/ 46 w 74"/>
                <a:gd name="T39" fmla="*/ 28 h 74"/>
                <a:gd name="T40" fmla="*/ 43 w 74"/>
                <a:gd name="T41" fmla="*/ 28 h 74"/>
                <a:gd name="T42" fmla="*/ 41 w 74"/>
                <a:gd name="T43" fmla="*/ 29 h 74"/>
                <a:gd name="T44" fmla="*/ 40 w 74"/>
                <a:gd name="T45" fmla="*/ 31 h 74"/>
                <a:gd name="T46" fmla="*/ 40 w 74"/>
                <a:gd name="T47" fmla="*/ 31 h 74"/>
                <a:gd name="T48" fmla="*/ 47 w 74"/>
                <a:gd name="T4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cubicBezTo>
                    <a:pt x="17" y="0"/>
                    <a:pt x="0" y="17"/>
                    <a:pt x="0" y="37"/>
                  </a:cubicBezTo>
                  <a:cubicBezTo>
                    <a:pt x="0" y="57"/>
                    <a:pt x="17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  <a:moveTo>
                    <a:pt x="47" y="31"/>
                  </a:moveTo>
                  <a:cubicBezTo>
                    <a:pt x="47" y="41"/>
                    <a:pt x="47" y="41"/>
                    <a:pt x="47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27"/>
                    <a:pt x="28" y="24"/>
                    <a:pt x="31" y="22"/>
                  </a:cubicBezTo>
                  <a:cubicBezTo>
                    <a:pt x="33" y="19"/>
                    <a:pt x="37" y="18"/>
                    <a:pt x="41" y="18"/>
                  </a:cubicBezTo>
                  <a:cubicBezTo>
                    <a:pt x="43" y="18"/>
                    <a:pt x="44" y="18"/>
                    <a:pt x="45" y="18"/>
                  </a:cubicBezTo>
                  <a:cubicBezTo>
                    <a:pt x="47" y="19"/>
                    <a:pt x="48" y="19"/>
                    <a:pt x="49" y="20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4" y="28"/>
                    <a:pt x="43" y="28"/>
                  </a:cubicBezTo>
                  <a:cubicBezTo>
                    <a:pt x="42" y="28"/>
                    <a:pt x="41" y="28"/>
                    <a:pt x="41" y="29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lnTo>
                    <a:pt x="4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" y="6236122"/>
            <a:ext cx="624545" cy="649564"/>
          </a:xfrm>
          <a:prstGeom prst="rect">
            <a:avLst/>
          </a:prstGeom>
        </p:spPr>
      </p:pic>
      <p:cxnSp>
        <p:nvCxnSpPr>
          <p:cNvPr id="31" name="Straight Connector 30"/>
          <p:cNvCxnSpPr/>
          <p:nvPr/>
        </p:nvCxnSpPr>
        <p:spPr>
          <a:xfrm>
            <a:off x="1027906" y="6121400"/>
            <a:ext cx="248443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20635" b="4180"/>
          <a:stretch>
            <a:fillRect/>
          </a:stretch>
        </p:blipFill>
        <p:spPr>
          <a:xfrm>
            <a:off x="11023553" y="0"/>
            <a:ext cx="952348" cy="112395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22577" y="243506"/>
            <a:ext cx="9588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ontserrat" panose="00000500000000000000" pitchFamily="2" charset="0"/>
              </a:rPr>
              <a:t>EMAIL STANDARDS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82440" y="6259489"/>
            <a:ext cx="58258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Montserrat" panose="00000500000000000000" pitchFamily="2" charset="0"/>
              </a:rPr>
              <a:t>www.ict.gov.pg</a:t>
            </a:r>
          </a:p>
          <a:p>
            <a:endParaRPr lang="en-US" sz="1400" dirty="0">
              <a:latin typeface="Montserrat" panose="00000500000000000000" pitchFamily="2" charset="0"/>
            </a:endParaRPr>
          </a:p>
          <a:p>
            <a:r>
              <a:rPr lang="en-US" sz="2400" b="1" dirty="0"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diagram of email standards&#10;&#10;Description automatically generated">
            <a:extLst>
              <a:ext uri="{FF2B5EF4-FFF2-40B4-BE49-F238E27FC236}">
                <a16:creationId xmlns:a16="http://schemas.microsoft.com/office/drawing/2014/main" id="{3F3D3755-56F4-2231-D4E7-A1599E221AA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5" b="16463"/>
          <a:stretch/>
        </p:blipFill>
        <p:spPr>
          <a:xfrm>
            <a:off x="1524000" y="1156193"/>
            <a:ext cx="9144000" cy="483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167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2" name="Picture 19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68"/>
            <a:ext cx="10858047" cy="8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1082338" y="6236122"/>
            <a:ext cx="1135063" cy="420688"/>
            <a:chOff x="7753350" y="5875338"/>
            <a:chExt cx="1135063" cy="420688"/>
          </a:xfrm>
        </p:grpSpPr>
        <p:pic>
          <p:nvPicPr>
            <p:cNvPr id="9" name="Picture 210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350" y="5875338"/>
              <a:ext cx="1135063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Freeform 2106"/>
            <p:cNvSpPr>
              <a:spLocks noEditPoints="1"/>
            </p:cNvSpPr>
            <p:nvPr/>
          </p:nvSpPr>
          <p:spPr bwMode="auto">
            <a:xfrm>
              <a:off x="7947025" y="5970588"/>
              <a:ext cx="241300" cy="241300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  <a:gd name="T10" fmla="*/ 27 w 76"/>
                <a:gd name="T11" fmla="*/ 57 h 76"/>
                <a:gd name="T12" fmla="*/ 16 w 76"/>
                <a:gd name="T13" fmla="*/ 57 h 76"/>
                <a:gd name="T14" fmla="*/ 16 w 76"/>
                <a:gd name="T15" fmla="*/ 30 h 76"/>
                <a:gd name="T16" fmla="*/ 27 w 76"/>
                <a:gd name="T17" fmla="*/ 30 h 76"/>
                <a:gd name="T18" fmla="*/ 27 w 76"/>
                <a:gd name="T19" fmla="*/ 57 h 76"/>
                <a:gd name="T20" fmla="*/ 26 w 76"/>
                <a:gd name="T21" fmla="*/ 26 h 76"/>
                <a:gd name="T22" fmla="*/ 21 w 76"/>
                <a:gd name="T23" fmla="*/ 28 h 76"/>
                <a:gd name="T24" fmla="*/ 16 w 76"/>
                <a:gd name="T25" fmla="*/ 26 h 76"/>
                <a:gd name="T26" fmla="*/ 14 w 76"/>
                <a:gd name="T27" fmla="*/ 22 h 76"/>
                <a:gd name="T28" fmla="*/ 16 w 76"/>
                <a:gd name="T29" fmla="*/ 18 h 76"/>
                <a:gd name="T30" fmla="*/ 21 w 76"/>
                <a:gd name="T31" fmla="*/ 16 h 76"/>
                <a:gd name="T32" fmla="*/ 26 w 76"/>
                <a:gd name="T33" fmla="*/ 18 h 76"/>
                <a:gd name="T34" fmla="*/ 28 w 76"/>
                <a:gd name="T35" fmla="*/ 22 h 76"/>
                <a:gd name="T36" fmla="*/ 26 w 76"/>
                <a:gd name="T37" fmla="*/ 26 h 76"/>
                <a:gd name="T38" fmla="*/ 62 w 76"/>
                <a:gd name="T39" fmla="*/ 57 h 76"/>
                <a:gd name="T40" fmla="*/ 51 w 76"/>
                <a:gd name="T41" fmla="*/ 57 h 76"/>
                <a:gd name="T42" fmla="*/ 51 w 76"/>
                <a:gd name="T43" fmla="*/ 44 h 76"/>
                <a:gd name="T44" fmla="*/ 48 w 76"/>
                <a:gd name="T45" fmla="*/ 39 h 76"/>
                <a:gd name="T46" fmla="*/ 44 w 76"/>
                <a:gd name="T47" fmla="*/ 40 h 76"/>
                <a:gd name="T48" fmla="*/ 43 w 76"/>
                <a:gd name="T49" fmla="*/ 44 h 76"/>
                <a:gd name="T50" fmla="*/ 43 w 76"/>
                <a:gd name="T51" fmla="*/ 57 h 76"/>
                <a:gd name="T52" fmla="*/ 32 w 76"/>
                <a:gd name="T53" fmla="*/ 57 h 76"/>
                <a:gd name="T54" fmla="*/ 32 w 76"/>
                <a:gd name="T55" fmla="*/ 30 h 76"/>
                <a:gd name="T56" fmla="*/ 43 w 76"/>
                <a:gd name="T57" fmla="*/ 30 h 76"/>
                <a:gd name="T58" fmla="*/ 43 w 76"/>
                <a:gd name="T59" fmla="*/ 33 h 76"/>
                <a:gd name="T60" fmla="*/ 46 w 76"/>
                <a:gd name="T61" fmla="*/ 30 h 76"/>
                <a:gd name="T62" fmla="*/ 51 w 76"/>
                <a:gd name="T63" fmla="*/ 29 h 76"/>
                <a:gd name="T64" fmla="*/ 59 w 76"/>
                <a:gd name="T65" fmla="*/ 32 h 76"/>
                <a:gd name="T66" fmla="*/ 62 w 76"/>
                <a:gd name="T67" fmla="*/ 42 h 76"/>
                <a:gd name="T68" fmla="*/ 62 w 76"/>
                <a:gd name="T69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27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7" y="30"/>
                    <a:pt x="27" y="30"/>
                    <a:pt x="27" y="30"/>
                  </a:cubicBezTo>
                  <a:lnTo>
                    <a:pt x="27" y="57"/>
                  </a:lnTo>
                  <a:close/>
                  <a:moveTo>
                    <a:pt x="26" y="26"/>
                  </a:moveTo>
                  <a:cubicBezTo>
                    <a:pt x="25" y="27"/>
                    <a:pt x="23" y="28"/>
                    <a:pt x="21" y="28"/>
                  </a:cubicBezTo>
                  <a:cubicBezTo>
                    <a:pt x="19" y="28"/>
                    <a:pt x="18" y="27"/>
                    <a:pt x="16" y="26"/>
                  </a:cubicBezTo>
                  <a:cubicBezTo>
                    <a:pt x="15" y="25"/>
                    <a:pt x="14" y="24"/>
                    <a:pt x="14" y="22"/>
                  </a:cubicBezTo>
                  <a:cubicBezTo>
                    <a:pt x="14" y="20"/>
                    <a:pt x="15" y="19"/>
                    <a:pt x="16" y="18"/>
                  </a:cubicBezTo>
                  <a:cubicBezTo>
                    <a:pt x="18" y="17"/>
                    <a:pt x="19" y="16"/>
                    <a:pt x="21" y="16"/>
                  </a:cubicBezTo>
                  <a:cubicBezTo>
                    <a:pt x="23" y="16"/>
                    <a:pt x="25" y="17"/>
                    <a:pt x="26" y="18"/>
                  </a:cubicBezTo>
                  <a:cubicBezTo>
                    <a:pt x="27" y="19"/>
                    <a:pt x="28" y="20"/>
                    <a:pt x="28" y="22"/>
                  </a:cubicBezTo>
                  <a:cubicBezTo>
                    <a:pt x="28" y="23"/>
                    <a:pt x="27" y="25"/>
                    <a:pt x="26" y="26"/>
                  </a:cubicBezTo>
                  <a:close/>
                  <a:moveTo>
                    <a:pt x="62" y="57"/>
                  </a:moveTo>
                  <a:cubicBezTo>
                    <a:pt x="51" y="57"/>
                    <a:pt x="51" y="57"/>
                    <a:pt x="51" y="5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1"/>
                    <a:pt x="50" y="39"/>
                    <a:pt x="48" y="39"/>
                  </a:cubicBezTo>
                  <a:cubicBezTo>
                    <a:pt x="46" y="39"/>
                    <a:pt x="45" y="39"/>
                    <a:pt x="44" y="40"/>
                  </a:cubicBezTo>
                  <a:cubicBezTo>
                    <a:pt x="44" y="41"/>
                    <a:pt x="43" y="43"/>
                    <a:pt x="43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8" y="30"/>
                    <a:pt x="49" y="29"/>
                    <a:pt x="51" y="29"/>
                  </a:cubicBezTo>
                  <a:cubicBezTo>
                    <a:pt x="54" y="29"/>
                    <a:pt x="57" y="30"/>
                    <a:pt x="59" y="32"/>
                  </a:cubicBezTo>
                  <a:cubicBezTo>
                    <a:pt x="61" y="35"/>
                    <a:pt x="62" y="38"/>
                    <a:pt x="62" y="42"/>
                  </a:cubicBezTo>
                  <a:lnTo>
                    <a:pt x="62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2107"/>
            <p:cNvSpPr>
              <a:spLocks noEditPoints="1"/>
            </p:cNvSpPr>
            <p:nvPr/>
          </p:nvSpPr>
          <p:spPr bwMode="auto">
            <a:xfrm>
              <a:off x="8388350" y="5976938"/>
              <a:ext cx="236538" cy="234950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  <a:gd name="T10" fmla="*/ 47 w 74"/>
                <a:gd name="T11" fmla="*/ 31 h 74"/>
                <a:gd name="T12" fmla="*/ 47 w 74"/>
                <a:gd name="T13" fmla="*/ 41 h 74"/>
                <a:gd name="T14" fmla="*/ 40 w 74"/>
                <a:gd name="T15" fmla="*/ 41 h 74"/>
                <a:gd name="T16" fmla="*/ 40 w 74"/>
                <a:gd name="T17" fmla="*/ 61 h 74"/>
                <a:gd name="T18" fmla="*/ 27 w 74"/>
                <a:gd name="T19" fmla="*/ 61 h 74"/>
                <a:gd name="T20" fmla="*/ 27 w 74"/>
                <a:gd name="T21" fmla="*/ 41 h 74"/>
                <a:gd name="T22" fmla="*/ 23 w 74"/>
                <a:gd name="T23" fmla="*/ 41 h 74"/>
                <a:gd name="T24" fmla="*/ 23 w 74"/>
                <a:gd name="T25" fmla="*/ 31 h 74"/>
                <a:gd name="T26" fmla="*/ 27 w 74"/>
                <a:gd name="T27" fmla="*/ 31 h 74"/>
                <a:gd name="T28" fmla="*/ 27 w 74"/>
                <a:gd name="T29" fmla="*/ 31 h 74"/>
                <a:gd name="T30" fmla="*/ 31 w 74"/>
                <a:gd name="T31" fmla="*/ 22 h 74"/>
                <a:gd name="T32" fmla="*/ 41 w 74"/>
                <a:gd name="T33" fmla="*/ 18 h 74"/>
                <a:gd name="T34" fmla="*/ 45 w 74"/>
                <a:gd name="T35" fmla="*/ 18 h 74"/>
                <a:gd name="T36" fmla="*/ 49 w 74"/>
                <a:gd name="T37" fmla="*/ 20 h 74"/>
                <a:gd name="T38" fmla="*/ 46 w 74"/>
                <a:gd name="T39" fmla="*/ 28 h 74"/>
                <a:gd name="T40" fmla="*/ 43 w 74"/>
                <a:gd name="T41" fmla="*/ 28 h 74"/>
                <a:gd name="T42" fmla="*/ 41 w 74"/>
                <a:gd name="T43" fmla="*/ 29 h 74"/>
                <a:gd name="T44" fmla="*/ 40 w 74"/>
                <a:gd name="T45" fmla="*/ 31 h 74"/>
                <a:gd name="T46" fmla="*/ 40 w 74"/>
                <a:gd name="T47" fmla="*/ 31 h 74"/>
                <a:gd name="T48" fmla="*/ 47 w 74"/>
                <a:gd name="T4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cubicBezTo>
                    <a:pt x="17" y="0"/>
                    <a:pt x="0" y="17"/>
                    <a:pt x="0" y="37"/>
                  </a:cubicBezTo>
                  <a:cubicBezTo>
                    <a:pt x="0" y="57"/>
                    <a:pt x="17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  <a:moveTo>
                    <a:pt x="47" y="31"/>
                  </a:moveTo>
                  <a:cubicBezTo>
                    <a:pt x="47" y="41"/>
                    <a:pt x="47" y="41"/>
                    <a:pt x="47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27"/>
                    <a:pt x="28" y="24"/>
                    <a:pt x="31" y="22"/>
                  </a:cubicBezTo>
                  <a:cubicBezTo>
                    <a:pt x="33" y="19"/>
                    <a:pt x="37" y="18"/>
                    <a:pt x="41" y="18"/>
                  </a:cubicBezTo>
                  <a:cubicBezTo>
                    <a:pt x="43" y="18"/>
                    <a:pt x="44" y="18"/>
                    <a:pt x="45" y="18"/>
                  </a:cubicBezTo>
                  <a:cubicBezTo>
                    <a:pt x="47" y="19"/>
                    <a:pt x="48" y="19"/>
                    <a:pt x="49" y="20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4" y="28"/>
                    <a:pt x="43" y="28"/>
                  </a:cubicBezTo>
                  <a:cubicBezTo>
                    <a:pt x="42" y="28"/>
                    <a:pt x="41" y="28"/>
                    <a:pt x="41" y="29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lnTo>
                    <a:pt x="4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" y="6236122"/>
            <a:ext cx="624545" cy="649564"/>
          </a:xfrm>
          <a:prstGeom prst="rect">
            <a:avLst/>
          </a:prstGeom>
        </p:spPr>
      </p:pic>
      <p:cxnSp>
        <p:nvCxnSpPr>
          <p:cNvPr id="31" name="Straight Connector 30"/>
          <p:cNvCxnSpPr/>
          <p:nvPr/>
        </p:nvCxnSpPr>
        <p:spPr>
          <a:xfrm>
            <a:off x="1027906" y="6121400"/>
            <a:ext cx="248443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20635" b="4180"/>
          <a:stretch>
            <a:fillRect/>
          </a:stretch>
        </p:blipFill>
        <p:spPr>
          <a:xfrm>
            <a:off x="11023553" y="0"/>
            <a:ext cx="952348" cy="112395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22577" y="243506"/>
            <a:ext cx="9588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ontserrat" panose="00000500000000000000" pitchFamily="2" charset="0"/>
              </a:rPr>
              <a:t>CYBERSECURITY STANDARDS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32684" y="6455197"/>
            <a:ext cx="582584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Montserrat" panose="00000500000000000000" pitchFamily="2" charset="0"/>
              </a:rPr>
              <a:t>www.ict.gov.pg</a:t>
            </a:r>
          </a:p>
          <a:p>
            <a:endParaRPr lang="en-US" sz="1050" dirty="0">
              <a:latin typeface="Montserrat" panose="00000500000000000000" pitchFamily="2" charset="0"/>
            </a:endParaRPr>
          </a:p>
          <a:p>
            <a:r>
              <a:rPr lang="en-US" sz="1600" b="1" dirty="0"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2EC69B-CA50-E093-D76E-07AF331BB6E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" t="4651" r="1296" b="4160"/>
          <a:stretch/>
        </p:blipFill>
        <p:spPr>
          <a:xfrm>
            <a:off x="2174380" y="1036589"/>
            <a:ext cx="8075406" cy="570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73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920">
            <a:extLst>
              <a:ext uri="{FF2B5EF4-FFF2-40B4-BE49-F238E27FC236}">
                <a16:creationId xmlns:a16="http://schemas.microsoft.com/office/drawing/2014/main" id="{1485BD71-C972-5A09-3B97-0B85B7AE4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978"/>
            <a:ext cx="12192000" cy="741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7889C5-DAF3-536F-2F36-0B061BAF9C67}"/>
              </a:ext>
            </a:extLst>
          </p:cNvPr>
          <p:cNvSpPr txBox="1"/>
          <p:nvPr/>
        </p:nvSpPr>
        <p:spPr>
          <a:xfrm>
            <a:off x="263175" y="319453"/>
            <a:ext cx="106263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RELATIONSHIPS BETWEEN THE FOUR DIGITAL STANDARDS</a:t>
            </a:r>
            <a:endParaRPr lang="x-none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3B6F215-7A51-4613-6735-7AC6D39C940C}"/>
              </a:ext>
            </a:extLst>
          </p:cNvPr>
          <p:cNvCxnSpPr/>
          <p:nvPr/>
        </p:nvCxnSpPr>
        <p:spPr>
          <a:xfrm>
            <a:off x="705216" y="6162766"/>
            <a:ext cx="248443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F86C0E2-ADAF-D099-38C3-8388052C3C81}"/>
              </a:ext>
            </a:extLst>
          </p:cNvPr>
          <p:cNvSpPr txBox="1"/>
          <p:nvPr/>
        </p:nvSpPr>
        <p:spPr>
          <a:xfrm>
            <a:off x="705216" y="6480881"/>
            <a:ext cx="5825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0"/>
              </a:rPr>
              <a:t>www.ict.gov.pg</a:t>
            </a:r>
          </a:p>
          <a:p>
            <a:endParaRPr lang="en-US" sz="16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endParaRPr lang="x-none" sz="28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D703FF-1016-9AD2-8FED-86FA302F968F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8C7F786-A743-034D-E948-6C58CBDEFAB7}"/>
              </a:ext>
            </a:extLst>
          </p:cNvPr>
          <p:cNvGrpSpPr/>
          <p:nvPr/>
        </p:nvGrpSpPr>
        <p:grpSpPr>
          <a:xfrm>
            <a:off x="10883317" y="5952422"/>
            <a:ext cx="1135063" cy="420688"/>
            <a:chOff x="7753350" y="5875338"/>
            <a:chExt cx="1135063" cy="420688"/>
          </a:xfrm>
        </p:grpSpPr>
        <p:pic>
          <p:nvPicPr>
            <p:cNvPr id="5" name="Picture 2105">
              <a:extLst>
                <a:ext uri="{FF2B5EF4-FFF2-40B4-BE49-F238E27FC236}">
                  <a16:creationId xmlns:a16="http://schemas.microsoft.com/office/drawing/2014/main" id="{613EDE22-F657-1D32-73FA-5ABDCEA056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350" y="5875338"/>
              <a:ext cx="1135063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Freeform 2106">
              <a:extLst>
                <a:ext uri="{FF2B5EF4-FFF2-40B4-BE49-F238E27FC236}">
                  <a16:creationId xmlns:a16="http://schemas.microsoft.com/office/drawing/2014/main" id="{0FDE101F-01BA-32B2-F3BF-46D7FE02F2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7025" y="5970588"/>
              <a:ext cx="241300" cy="241300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  <a:gd name="T10" fmla="*/ 27 w 76"/>
                <a:gd name="T11" fmla="*/ 57 h 76"/>
                <a:gd name="T12" fmla="*/ 16 w 76"/>
                <a:gd name="T13" fmla="*/ 57 h 76"/>
                <a:gd name="T14" fmla="*/ 16 w 76"/>
                <a:gd name="T15" fmla="*/ 30 h 76"/>
                <a:gd name="T16" fmla="*/ 27 w 76"/>
                <a:gd name="T17" fmla="*/ 30 h 76"/>
                <a:gd name="T18" fmla="*/ 27 w 76"/>
                <a:gd name="T19" fmla="*/ 57 h 76"/>
                <a:gd name="T20" fmla="*/ 26 w 76"/>
                <a:gd name="T21" fmla="*/ 26 h 76"/>
                <a:gd name="T22" fmla="*/ 21 w 76"/>
                <a:gd name="T23" fmla="*/ 28 h 76"/>
                <a:gd name="T24" fmla="*/ 16 w 76"/>
                <a:gd name="T25" fmla="*/ 26 h 76"/>
                <a:gd name="T26" fmla="*/ 14 w 76"/>
                <a:gd name="T27" fmla="*/ 22 h 76"/>
                <a:gd name="T28" fmla="*/ 16 w 76"/>
                <a:gd name="T29" fmla="*/ 18 h 76"/>
                <a:gd name="T30" fmla="*/ 21 w 76"/>
                <a:gd name="T31" fmla="*/ 16 h 76"/>
                <a:gd name="T32" fmla="*/ 26 w 76"/>
                <a:gd name="T33" fmla="*/ 18 h 76"/>
                <a:gd name="T34" fmla="*/ 28 w 76"/>
                <a:gd name="T35" fmla="*/ 22 h 76"/>
                <a:gd name="T36" fmla="*/ 26 w 76"/>
                <a:gd name="T37" fmla="*/ 26 h 76"/>
                <a:gd name="T38" fmla="*/ 62 w 76"/>
                <a:gd name="T39" fmla="*/ 57 h 76"/>
                <a:gd name="T40" fmla="*/ 51 w 76"/>
                <a:gd name="T41" fmla="*/ 57 h 76"/>
                <a:gd name="T42" fmla="*/ 51 w 76"/>
                <a:gd name="T43" fmla="*/ 44 h 76"/>
                <a:gd name="T44" fmla="*/ 48 w 76"/>
                <a:gd name="T45" fmla="*/ 39 h 76"/>
                <a:gd name="T46" fmla="*/ 44 w 76"/>
                <a:gd name="T47" fmla="*/ 40 h 76"/>
                <a:gd name="T48" fmla="*/ 43 w 76"/>
                <a:gd name="T49" fmla="*/ 44 h 76"/>
                <a:gd name="T50" fmla="*/ 43 w 76"/>
                <a:gd name="T51" fmla="*/ 57 h 76"/>
                <a:gd name="T52" fmla="*/ 32 w 76"/>
                <a:gd name="T53" fmla="*/ 57 h 76"/>
                <a:gd name="T54" fmla="*/ 32 w 76"/>
                <a:gd name="T55" fmla="*/ 30 h 76"/>
                <a:gd name="T56" fmla="*/ 43 w 76"/>
                <a:gd name="T57" fmla="*/ 30 h 76"/>
                <a:gd name="T58" fmla="*/ 43 w 76"/>
                <a:gd name="T59" fmla="*/ 33 h 76"/>
                <a:gd name="T60" fmla="*/ 46 w 76"/>
                <a:gd name="T61" fmla="*/ 30 h 76"/>
                <a:gd name="T62" fmla="*/ 51 w 76"/>
                <a:gd name="T63" fmla="*/ 29 h 76"/>
                <a:gd name="T64" fmla="*/ 59 w 76"/>
                <a:gd name="T65" fmla="*/ 32 h 76"/>
                <a:gd name="T66" fmla="*/ 62 w 76"/>
                <a:gd name="T67" fmla="*/ 42 h 76"/>
                <a:gd name="T68" fmla="*/ 62 w 76"/>
                <a:gd name="T69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27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7" y="30"/>
                    <a:pt x="27" y="30"/>
                    <a:pt x="27" y="30"/>
                  </a:cubicBezTo>
                  <a:lnTo>
                    <a:pt x="27" y="57"/>
                  </a:lnTo>
                  <a:close/>
                  <a:moveTo>
                    <a:pt x="26" y="26"/>
                  </a:moveTo>
                  <a:cubicBezTo>
                    <a:pt x="25" y="27"/>
                    <a:pt x="23" y="28"/>
                    <a:pt x="21" y="28"/>
                  </a:cubicBezTo>
                  <a:cubicBezTo>
                    <a:pt x="19" y="28"/>
                    <a:pt x="18" y="27"/>
                    <a:pt x="16" y="26"/>
                  </a:cubicBezTo>
                  <a:cubicBezTo>
                    <a:pt x="15" y="25"/>
                    <a:pt x="14" y="24"/>
                    <a:pt x="14" y="22"/>
                  </a:cubicBezTo>
                  <a:cubicBezTo>
                    <a:pt x="14" y="20"/>
                    <a:pt x="15" y="19"/>
                    <a:pt x="16" y="18"/>
                  </a:cubicBezTo>
                  <a:cubicBezTo>
                    <a:pt x="18" y="17"/>
                    <a:pt x="19" y="16"/>
                    <a:pt x="21" y="16"/>
                  </a:cubicBezTo>
                  <a:cubicBezTo>
                    <a:pt x="23" y="16"/>
                    <a:pt x="25" y="17"/>
                    <a:pt x="26" y="18"/>
                  </a:cubicBezTo>
                  <a:cubicBezTo>
                    <a:pt x="27" y="19"/>
                    <a:pt x="28" y="20"/>
                    <a:pt x="28" y="22"/>
                  </a:cubicBezTo>
                  <a:cubicBezTo>
                    <a:pt x="28" y="23"/>
                    <a:pt x="27" y="25"/>
                    <a:pt x="26" y="26"/>
                  </a:cubicBezTo>
                  <a:close/>
                  <a:moveTo>
                    <a:pt x="62" y="57"/>
                  </a:moveTo>
                  <a:cubicBezTo>
                    <a:pt x="51" y="57"/>
                    <a:pt x="51" y="57"/>
                    <a:pt x="51" y="5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1"/>
                    <a:pt x="50" y="39"/>
                    <a:pt x="48" y="39"/>
                  </a:cubicBezTo>
                  <a:cubicBezTo>
                    <a:pt x="46" y="39"/>
                    <a:pt x="45" y="39"/>
                    <a:pt x="44" y="40"/>
                  </a:cubicBezTo>
                  <a:cubicBezTo>
                    <a:pt x="44" y="41"/>
                    <a:pt x="43" y="43"/>
                    <a:pt x="43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8" y="30"/>
                    <a:pt x="49" y="29"/>
                    <a:pt x="51" y="29"/>
                  </a:cubicBezTo>
                  <a:cubicBezTo>
                    <a:pt x="54" y="29"/>
                    <a:pt x="57" y="30"/>
                    <a:pt x="59" y="32"/>
                  </a:cubicBezTo>
                  <a:cubicBezTo>
                    <a:pt x="61" y="35"/>
                    <a:pt x="62" y="38"/>
                    <a:pt x="62" y="42"/>
                  </a:cubicBezTo>
                  <a:lnTo>
                    <a:pt x="62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9" name="Freeform 2107">
              <a:extLst>
                <a:ext uri="{FF2B5EF4-FFF2-40B4-BE49-F238E27FC236}">
                  <a16:creationId xmlns:a16="http://schemas.microsoft.com/office/drawing/2014/main" id="{8A5F6714-B7A3-FA75-CD02-940B69608F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50" y="5976938"/>
              <a:ext cx="236538" cy="234950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  <a:gd name="T10" fmla="*/ 47 w 74"/>
                <a:gd name="T11" fmla="*/ 31 h 74"/>
                <a:gd name="T12" fmla="*/ 47 w 74"/>
                <a:gd name="T13" fmla="*/ 41 h 74"/>
                <a:gd name="T14" fmla="*/ 40 w 74"/>
                <a:gd name="T15" fmla="*/ 41 h 74"/>
                <a:gd name="T16" fmla="*/ 40 w 74"/>
                <a:gd name="T17" fmla="*/ 61 h 74"/>
                <a:gd name="T18" fmla="*/ 27 w 74"/>
                <a:gd name="T19" fmla="*/ 61 h 74"/>
                <a:gd name="T20" fmla="*/ 27 w 74"/>
                <a:gd name="T21" fmla="*/ 41 h 74"/>
                <a:gd name="T22" fmla="*/ 23 w 74"/>
                <a:gd name="T23" fmla="*/ 41 h 74"/>
                <a:gd name="T24" fmla="*/ 23 w 74"/>
                <a:gd name="T25" fmla="*/ 31 h 74"/>
                <a:gd name="T26" fmla="*/ 27 w 74"/>
                <a:gd name="T27" fmla="*/ 31 h 74"/>
                <a:gd name="T28" fmla="*/ 27 w 74"/>
                <a:gd name="T29" fmla="*/ 31 h 74"/>
                <a:gd name="T30" fmla="*/ 31 w 74"/>
                <a:gd name="T31" fmla="*/ 22 h 74"/>
                <a:gd name="T32" fmla="*/ 41 w 74"/>
                <a:gd name="T33" fmla="*/ 18 h 74"/>
                <a:gd name="T34" fmla="*/ 45 w 74"/>
                <a:gd name="T35" fmla="*/ 18 h 74"/>
                <a:gd name="T36" fmla="*/ 49 w 74"/>
                <a:gd name="T37" fmla="*/ 20 h 74"/>
                <a:gd name="T38" fmla="*/ 46 w 74"/>
                <a:gd name="T39" fmla="*/ 28 h 74"/>
                <a:gd name="T40" fmla="*/ 43 w 74"/>
                <a:gd name="T41" fmla="*/ 28 h 74"/>
                <a:gd name="T42" fmla="*/ 41 w 74"/>
                <a:gd name="T43" fmla="*/ 29 h 74"/>
                <a:gd name="T44" fmla="*/ 40 w 74"/>
                <a:gd name="T45" fmla="*/ 31 h 74"/>
                <a:gd name="T46" fmla="*/ 40 w 74"/>
                <a:gd name="T47" fmla="*/ 31 h 74"/>
                <a:gd name="T48" fmla="*/ 47 w 74"/>
                <a:gd name="T4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cubicBezTo>
                    <a:pt x="17" y="0"/>
                    <a:pt x="0" y="17"/>
                    <a:pt x="0" y="37"/>
                  </a:cubicBezTo>
                  <a:cubicBezTo>
                    <a:pt x="0" y="57"/>
                    <a:pt x="17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  <a:moveTo>
                    <a:pt x="47" y="31"/>
                  </a:moveTo>
                  <a:cubicBezTo>
                    <a:pt x="47" y="41"/>
                    <a:pt x="47" y="41"/>
                    <a:pt x="47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27"/>
                    <a:pt x="28" y="24"/>
                    <a:pt x="31" y="22"/>
                  </a:cubicBezTo>
                  <a:cubicBezTo>
                    <a:pt x="33" y="19"/>
                    <a:pt x="37" y="18"/>
                    <a:pt x="41" y="18"/>
                  </a:cubicBezTo>
                  <a:cubicBezTo>
                    <a:pt x="43" y="18"/>
                    <a:pt x="44" y="18"/>
                    <a:pt x="45" y="18"/>
                  </a:cubicBezTo>
                  <a:cubicBezTo>
                    <a:pt x="47" y="19"/>
                    <a:pt x="48" y="19"/>
                    <a:pt x="49" y="20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4" y="28"/>
                    <a:pt x="43" y="28"/>
                  </a:cubicBezTo>
                  <a:cubicBezTo>
                    <a:pt x="42" y="28"/>
                    <a:pt x="41" y="28"/>
                    <a:pt x="41" y="29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lnTo>
                    <a:pt x="4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89D2240-3FA7-BB0B-15A6-975C9F760AB2}"/>
              </a:ext>
            </a:extLst>
          </p:cNvPr>
          <p:cNvSpPr txBox="1"/>
          <p:nvPr/>
        </p:nvSpPr>
        <p:spPr>
          <a:xfrm>
            <a:off x="705216" y="6288972"/>
            <a:ext cx="5825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ontserrat" panose="00000500000000000000" pitchFamily="2" charset="0"/>
              </a:rPr>
              <a:t>www.ict.gov.pg</a:t>
            </a:r>
          </a:p>
          <a:p>
            <a:r>
              <a:rPr lang="en-US" sz="3200" b="1" dirty="0">
                <a:latin typeface="Montserrat" panose="00000500000000000000" pitchFamily="2" charset="0"/>
              </a:rPr>
              <a:t> </a:t>
            </a:r>
            <a:endParaRPr lang="x-none" sz="3200" b="1" dirty="0">
              <a:latin typeface="Montserrat" panose="00000500000000000000" pitchFamily="2" charset="0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F78B92BB-96C8-47A8-8497-4066FC8B8E39}"/>
              </a:ext>
            </a:extLst>
          </p:cNvPr>
          <p:cNvSpPr/>
          <p:nvPr/>
        </p:nvSpPr>
        <p:spPr>
          <a:xfrm>
            <a:off x="513587" y="1309116"/>
            <a:ext cx="1739264" cy="245745"/>
          </a:xfrm>
          <a:custGeom>
            <a:avLst/>
            <a:gdLst/>
            <a:ahLst/>
            <a:cxnLst/>
            <a:rect l="l" t="t" r="r" b="b"/>
            <a:pathLst>
              <a:path w="1739264" h="245744">
                <a:moveTo>
                  <a:pt x="0" y="245363"/>
                </a:moveTo>
                <a:lnTo>
                  <a:pt x="1738883" y="245363"/>
                </a:lnTo>
                <a:lnTo>
                  <a:pt x="1738883" y="0"/>
                </a:lnTo>
                <a:lnTo>
                  <a:pt x="0" y="0"/>
                </a:lnTo>
                <a:lnTo>
                  <a:pt x="0" y="245363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DB1E7DC7-0E74-4863-B9B9-9CACA2C0353F}"/>
              </a:ext>
            </a:extLst>
          </p:cNvPr>
          <p:cNvSpPr txBox="1"/>
          <p:nvPr/>
        </p:nvSpPr>
        <p:spPr>
          <a:xfrm>
            <a:off x="518350" y="1313878"/>
            <a:ext cx="1729739" cy="258445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3302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260"/>
              </a:spcBef>
            </a:pPr>
            <a:r>
              <a:rPr sz="1000" spc="-5" dirty="0">
                <a:latin typeface="Carlito"/>
                <a:cs typeface="Carlito"/>
              </a:rPr>
              <a:t>GOVERNMENT</a:t>
            </a:r>
            <a:r>
              <a:rPr sz="1000" spc="-15" dirty="0">
                <a:latin typeface="Carlito"/>
                <a:cs typeface="Carlito"/>
              </a:rPr>
              <a:t> </a:t>
            </a:r>
            <a:r>
              <a:rPr sz="1000" spc="-10" dirty="0">
                <a:latin typeface="Carlito"/>
                <a:cs typeface="Carlito"/>
              </a:rPr>
              <a:t>CLOUD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23882565-2FE6-4DB0-9FF9-1ED957B75306}"/>
              </a:ext>
            </a:extLst>
          </p:cNvPr>
          <p:cNvSpPr/>
          <p:nvPr/>
        </p:nvSpPr>
        <p:spPr>
          <a:xfrm>
            <a:off x="3497579" y="2224312"/>
            <a:ext cx="5894832" cy="3072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3576FE7A-150B-4C90-B79E-4DEBB2C09107}"/>
              </a:ext>
            </a:extLst>
          </p:cNvPr>
          <p:cNvSpPr txBox="1"/>
          <p:nvPr/>
        </p:nvSpPr>
        <p:spPr>
          <a:xfrm>
            <a:off x="8479535" y="3777996"/>
            <a:ext cx="1356360" cy="276225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5"/>
              </a:spcBef>
            </a:pPr>
            <a:r>
              <a:rPr sz="1200" dirty="0">
                <a:latin typeface="Carlito"/>
                <a:cs typeface="Carlito"/>
              </a:rPr>
              <a:t>EMAIL</a:t>
            </a:r>
            <a:r>
              <a:rPr sz="1200" spc="-30" dirty="0">
                <a:latin typeface="Carlito"/>
                <a:cs typeface="Carlito"/>
              </a:rPr>
              <a:t> </a:t>
            </a:r>
            <a:r>
              <a:rPr sz="1200" spc="-15" dirty="0">
                <a:latin typeface="Carlito"/>
                <a:cs typeface="Carlito"/>
              </a:rPr>
              <a:t>STANDARD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21" name="object 6">
            <a:extLst>
              <a:ext uri="{FF2B5EF4-FFF2-40B4-BE49-F238E27FC236}">
                <a16:creationId xmlns:a16="http://schemas.microsoft.com/office/drawing/2014/main" id="{76218E0D-1A53-4523-8BC4-00308ABCA114}"/>
              </a:ext>
            </a:extLst>
          </p:cNvPr>
          <p:cNvSpPr txBox="1"/>
          <p:nvPr/>
        </p:nvSpPr>
        <p:spPr>
          <a:xfrm>
            <a:off x="513587" y="1001267"/>
            <a:ext cx="2705100" cy="191719"/>
          </a:xfrm>
          <a:prstGeom prst="rect">
            <a:avLst/>
          </a:prstGeom>
          <a:solidFill>
            <a:srgbClr val="C5DFB4"/>
          </a:solidFill>
          <a:ln w="952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sz="1000" spc="-5" dirty="0">
                <a:latin typeface="Carlito"/>
                <a:cs typeface="Carlito"/>
              </a:rPr>
              <a:t>GOVERNMENT NEWTWORK &amp;</a:t>
            </a:r>
            <a:r>
              <a:rPr sz="1000" spc="5" dirty="0">
                <a:latin typeface="Carlito"/>
                <a:cs typeface="Carlito"/>
              </a:rPr>
              <a:t> </a:t>
            </a:r>
            <a:r>
              <a:rPr sz="1000" spc="-10" dirty="0">
                <a:latin typeface="Carlito"/>
                <a:cs typeface="Carlito"/>
              </a:rPr>
              <a:t>INFRASTRUCTURE</a:t>
            </a:r>
            <a:endParaRPr sz="1000" dirty="0">
              <a:latin typeface="Carlito"/>
              <a:cs typeface="Carlito"/>
            </a:endParaRPr>
          </a:p>
        </p:txBody>
      </p:sp>
      <p:grpSp>
        <p:nvGrpSpPr>
          <p:cNvPr id="22" name="object 7">
            <a:extLst>
              <a:ext uri="{FF2B5EF4-FFF2-40B4-BE49-F238E27FC236}">
                <a16:creationId xmlns:a16="http://schemas.microsoft.com/office/drawing/2014/main" id="{0D4BECF1-667A-49F8-977D-EDC400F164D1}"/>
              </a:ext>
            </a:extLst>
          </p:cNvPr>
          <p:cNvGrpSpPr/>
          <p:nvPr/>
        </p:nvGrpSpPr>
        <p:grpSpPr>
          <a:xfrm>
            <a:off x="508825" y="1593913"/>
            <a:ext cx="2628265" cy="255270"/>
            <a:chOff x="508825" y="1593913"/>
            <a:chExt cx="2628265" cy="255270"/>
          </a:xfrm>
        </p:grpSpPr>
        <p:sp>
          <p:nvSpPr>
            <p:cNvPr id="23" name="object 8">
              <a:extLst>
                <a:ext uri="{FF2B5EF4-FFF2-40B4-BE49-F238E27FC236}">
                  <a16:creationId xmlns:a16="http://schemas.microsoft.com/office/drawing/2014/main" id="{F504F15F-5E0B-479E-A243-0D05874FEC7A}"/>
                </a:ext>
              </a:extLst>
            </p:cNvPr>
            <p:cNvSpPr/>
            <p:nvPr/>
          </p:nvSpPr>
          <p:spPr>
            <a:xfrm>
              <a:off x="513587" y="1598675"/>
              <a:ext cx="2618740" cy="245745"/>
            </a:xfrm>
            <a:custGeom>
              <a:avLst/>
              <a:gdLst/>
              <a:ahLst/>
              <a:cxnLst/>
              <a:rect l="l" t="t" r="r" b="b"/>
              <a:pathLst>
                <a:path w="2618740" h="245744">
                  <a:moveTo>
                    <a:pt x="2618232" y="0"/>
                  </a:moveTo>
                  <a:lnTo>
                    <a:pt x="0" y="0"/>
                  </a:lnTo>
                  <a:lnTo>
                    <a:pt x="0" y="245363"/>
                  </a:lnTo>
                  <a:lnTo>
                    <a:pt x="2618232" y="245363"/>
                  </a:lnTo>
                  <a:lnTo>
                    <a:pt x="2618232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9">
              <a:extLst>
                <a:ext uri="{FF2B5EF4-FFF2-40B4-BE49-F238E27FC236}">
                  <a16:creationId xmlns:a16="http://schemas.microsoft.com/office/drawing/2014/main" id="{25D9FCC5-3209-4792-B7B6-68A0174D75E9}"/>
                </a:ext>
              </a:extLst>
            </p:cNvPr>
            <p:cNvSpPr/>
            <p:nvPr/>
          </p:nvSpPr>
          <p:spPr>
            <a:xfrm>
              <a:off x="513587" y="1598675"/>
              <a:ext cx="2618740" cy="245745"/>
            </a:xfrm>
            <a:custGeom>
              <a:avLst/>
              <a:gdLst/>
              <a:ahLst/>
              <a:cxnLst/>
              <a:rect l="l" t="t" r="r" b="b"/>
              <a:pathLst>
                <a:path w="2618740" h="245744">
                  <a:moveTo>
                    <a:pt x="0" y="245363"/>
                  </a:moveTo>
                  <a:lnTo>
                    <a:pt x="2618232" y="245363"/>
                  </a:lnTo>
                  <a:lnTo>
                    <a:pt x="2618232" y="0"/>
                  </a:lnTo>
                  <a:lnTo>
                    <a:pt x="0" y="0"/>
                  </a:lnTo>
                  <a:lnTo>
                    <a:pt x="0" y="24536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10">
            <a:extLst>
              <a:ext uri="{FF2B5EF4-FFF2-40B4-BE49-F238E27FC236}">
                <a16:creationId xmlns:a16="http://schemas.microsoft.com/office/drawing/2014/main" id="{0C16BCE2-46B1-4843-8EC8-AE8AD62EFDD8}"/>
              </a:ext>
            </a:extLst>
          </p:cNvPr>
          <p:cNvSpPr txBox="1"/>
          <p:nvPr/>
        </p:nvSpPr>
        <p:spPr>
          <a:xfrm>
            <a:off x="518350" y="1624075"/>
            <a:ext cx="26092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arlito"/>
                <a:cs typeface="Carlito"/>
              </a:rPr>
              <a:t>GOVERNMENT DEVELOPMENT &amp;</a:t>
            </a:r>
            <a:r>
              <a:rPr sz="1000" spc="-35" dirty="0">
                <a:latin typeface="Carlito"/>
                <a:cs typeface="Carlito"/>
              </a:rPr>
              <a:t> </a:t>
            </a:r>
            <a:r>
              <a:rPr sz="1000" spc="-5" dirty="0">
                <a:latin typeface="Carlito"/>
                <a:cs typeface="Carlito"/>
              </a:rPr>
              <a:t>OPERATIONS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28" name="object 11">
            <a:extLst>
              <a:ext uri="{FF2B5EF4-FFF2-40B4-BE49-F238E27FC236}">
                <a16:creationId xmlns:a16="http://schemas.microsoft.com/office/drawing/2014/main" id="{8639CD87-86D8-45C5-8A24-4300E41BD390}"/>
              </a:ext>
            </a:extLst>
          </p:cNvPr>
          <p:cNvSpPr txBox="1"/>
          <p:nvPr/>
        </p:nvSpPr>
        <p:spPr>
          <a:xfrm>
            <a:off x="5475986" y="1343140"/>
            <a:ext cx="2242185" cy="307975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70"/>
              </a:spcBef>
            </a:pPr>
            <a:r>
              <a:rPr sz="1400" spc="-5" dirty="0">
                <a:solidFill>
                  <a:srgbClr val="4471C4"/>
                </a:solidFill>
                <a:latin typeface="Carlito"/>
                <a:cs typeface="Carlito"/>
              </a:rPr>
              <a:t>CYBERSECURITY</a:t>
            </a:r>
            <a:r>
              <a:rPr sz="1400" spc="-25" dirty="0">
                <a:solidFill>
                  <a:srgbClr val="4471C4"/>
                </a:solidFill>
                <a:latin typeface="Carlito"/>
                <a:cs typeface="Carlito"/>
              </a:rPr>
              <a:t> </a:t>
            </a:r>
            <a:r>
              <a:rPr sz="1400" spc="-15" dirty="0">
                <a:solidFill>
                  <a:srgbClr val="4471C4"/>
                </a:solidFill>
                <a:latin typeface="Carlito"/>
                <a:cs typeface="Carlito"/>
              </a:rPr>
              <a:t>STANDARD</a:t>
            </a:r>
            <a:endParaRPr sz="1400" dirty="0">
              <a:latin typeface="Carlito"/>
              <a:cs typeface="Carlito"/>
            </a:endParaRPr>
          </a:p>
        </p:txBody>
      </p:sp>
      <p:sp>
        <p:nvSpPr>
          <p:cNvPr id="29" name="object 12">
            <a:extLst>
              <a:ext uri="{FF2B5EF4-FFF2-40B4-BE49-F238E27FC236}">
                <a16:creationId xmlns:a16="http://schemas.microsoft.com/office/drawing/2014/main" id="{C96E2C10-92FA-493B-8EF6-3F78781272CF}"/>
              </a:ext>
            </a:extLst>
          </p:cNvPr>
          <p:cNvSpPr txBox="1"/>
          <p:nvPr/>
        </p:nvSpPr>
        <p:spPr>
          <a:xfrm>
            <a:off x="4777866" y="4012819"/>
            <a:ext cx="3987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AF50"/>
                </a:solidFill>
                <a:latin typeface="Carlito"/>
                <a:cs typeface="Carlito"/>
              </a:rPr>
              <a:t>.gov.pg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30" name="object 13">
            <a:extLst>
              <a:ext uri="{FF2B5EF4-FFF2-40B4-BE49-F238E27FC236}">
                <a16:creationId xmlns:a16="http://schemas.microsoft.com/office/drawing/2014/main" id="{71ED3C34-3CA4-4C35-857C-937BFF6E44DD}"/>
              </a:ext>
            </a:extLst>
          </p:cNvPr>
          <p:cNvSpPr txBox="1"/>
          <p:nvPr/>
        </p:nvSpPr>
        <p:spPr>
          <a:xfrm>
            <a:off x="7665846" y="5152390"/>
            <a:ext cx="16929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00AF50"/>
                </a:solidFill>
                <a:latin typeface="Carlito"/>
                <a:cs typeface="Carlito"/>
              </a:rPr>
              <a:t>first name.last</a:t>
            </a:r>
            <a:r>
              <a:rPr sz="1000" spc="-35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1000" spc="-5" dirty="0">
                <a:solidFill>
                  <a:srgbClr val="00AF50"/>
                </a:solidFill>
                <a:latin typeface="Carlito"/>
                <a:cs typeface="Carlito"/>
                <a:hlinkClick r:id="rId5"/>
              </a:rPr>
              <a:t>name@ict.gov.pg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B31B7C2-DF7F-454B-9B13-1CEDBC36B066}"/>
              </a:ext>
            </a:extLst>
          </p:cNvPr>
          <p:cNvSpPr/>
          <p:nvPr/>
        </p:nvSpPr>
        <p:spPr>
          <a:xfrm>
            <a:off x="2536383" y="1652779"/>
            <a:ext cx="8284845" cy="4475987"/>
          </a:xfrm>
          <a:custGeom>
            <a:avLst/>
            <a:gdLst/>
            <a:ahLst/>
            <a:cxnLst/>
            <a:rect l="l" t="t" r="r" b="b"/>
            <a:pathLst>
              <a:path w="8284845" h="4759960">
                <a:moveTo>
                  <a:pt x="0" y="2379725"/>
                </a:moveTo>
                <a:lnTo>
                  <a:pt x="1735" y="2310177"/>
                </a:lnTo>
                <a:lnTo>
                  <a:pt x="6908" y="2241123"/>
                </a:lnTo>
                <a:lnTo>
                  <a:pt x="15473" y="2172592"/>
                </a:lnTo>
                <a:lnTo>
                  <a:pt x="27381" y="2104610"/>
                </a:lnTo>
                <a:lnTo>
                  <a:pt x="42587" y="2037204"/>
                </a:lnTo>
                <a:lnTo>
                  <a:pt x="61041" y="1970402"/>
                </a:lnTo>
                <a:lnTo>
                  <a:pt x="82698" y="1904231"/>
                </a:lnTo>
                <a:lnTo>
                  <a:pt x="107509" y="1838718"/>
                </a:lnTo>
                <a:lnTo>
                  <a:pt x="135428" y="1773890"/>
                </a:lnTo>
                <a:lnTo>
                  <a:pt x="166407" y="1709775"/>
                </a:lnTo>
                <a:lnTo>
                  <a:pt x="200399" y="1646399"/>
                </a:lnTo>
                <a:lnTo>
                  <a:pt x="237357" y="1583789"/>
                </a:lnTo>
                <a:lnTo>
                  <a:pt x="277233" y="1521973"/>
                </a:lnTo>
                <a:lnTo>
                  <a:pt x="319979" y="1460979"/>
                </a:lnTo>
                <a:lnTo>
                  <a:pt x="365550" y="1400832"/>
                </a:lnTo>
                <a:lnTo>
                  <a:pt x="389380" y="1371085"/>
                </a:lnTo>
                <a:lnTo>
                  <a:pt x="413897" y="1341561"/>
                </a:lnTo>
                <a:lnTo>
                  <a:pt x="439097" y="1312262"/>
                </a:lnTo>
                <a:lnTo>
                  <a:pt x="464973" y="1283192"/>
                </a:lnTo>
                <a:lnTo>
                  <a:pt x="491520" y="1254354"/>
                </a:lnTo>
                <a:lnTo>
                  <a:pt x="518732" y="1225752"/>
                </a:lnTo>
                <a:lnTo>
                  <a:pt x="546602" y="1197390"/>
                </a:lnTo>
                <a:lnTo>
                  <a:pt x="575124" y="1169270"/>
                </a:lnTo>
                <a:lnTo>
                  <a:pt x="604294" y="1141396"/>
                </a:lnTo>
                <a:lnTo>
                  <a:pt x="634104" y="1113771"/>
                </a:lnTo>
                <a:lnTo>
                  <a:pt x="664550" y="1086399"/>
                </a:lnTo>
                <a:lnTo>
                  <a:pt x="695624" y="1059284"/>
                </a:lnTo>
                <a:lnTo>
                  <a:pt x="727322" y="1032427"/>
                </a:lnTo>
                <a:lnTo>
                  <a:pt x="759637" y="1005834"/>
                </a:lnTo>
                <a:lnTo>
                  <a:pt x="792564" y="979508"/>
                </a:lnTo>
                <a:lnTo>
                  <a:pt x="826095" y="953450"/>
                </a:lnTo>
                <a:lnTo>
                  <a:pt x="860227" y="927667"/>
                </a:lnTo>
                <a:lnTo>
                  <a:pt x="894952" y="902159"/>
                </a:lnTo>
                <a:lnTo>
                  <a:pt x="930264" y="876932"/>
                </a:lnTo>
                <a:lnTo>
                  <a:pt x="966159" y="851988"/>
                </a:lnTo>
                <a:lnTo>
                  <a:pt x="1002629" y="827330"/>
                </a:lnTo>
                <a:lnTo>
                  <a:pt x="1039670" y="802963"/>
                </a:lnTo>
                <a:lnTo>
                  <a:pt x="1077274" y="778889"/>
                </a:lnTo>
                <a:lnTo>
                  <a:pt x="1115437" y="755112"/>
                </a:lnTo>
                <a:lnTo>
                  <a:pt x="1154152" y="731636"/>
                </a:lnTo>
                <a:lnTo>
                  <a:pt x="1193413" y="708463"/>
                </a:lnTo>
                <a:lnTo>
                  <a:pt x="1233214" y="685597"/>
                </a:lnTo>
                <a:lnTo>
                  <a:pt x="1273550" y="663042"/>
                </a:lnTo>
                <a:lnTo>
                  <a:pt x="1314415" y="640800"/>
                </a:lnTo>
                <a:lnTo>
                  <a:pt x="1355803" y="618876"/>
                </a:lnTo>
                <a:lnTo>
                  <a:pt x="1397707" y="597273"/>
                </a:lnTo>
                <a:lnTo>
                  <a:pt x="1440122" y="575994"/>
                </a:lnTo>
                <a:lnTo>
                  <a:pt x="1483042" y="555042"/>
                </a:lnTo>
                <a:lnTo>
                  <a:pt x="1526461" y="534421"/>
                </a:lnTo>
                <a:lnTo>
                  <a:pt x="1570373" y="514134"/>
                </a:lnTo>
                <a:lnTo>
                  <a:pt x="1614773" y="494185"/>
                </a:lnTo>
                <a:lnTo>
                  <a:pt x="1659653" y="474577"/>
                </a:lnTo>
                <a:lnTo>
                  <a:pt x="1705010" y="455313"/>
                </a:lnTo>
                <a:lnTo>
                  <a:pt x="1750835" y="436397"/>
                </a:lnTo>
                <a:lnTo>
                  <a:pt x="1797124" y="417833"/>
                </a:lnTo>
                <a:lnTo>
                  <a:pt x="1843871" y="399623"/>
                </a:lnTo>
                <a:lnTo>
                  <a:pt x="1891070" y="381771"/>
                </a:lnTo>
                <a:lnTo>
                  <a:pt x="1938715" y="364280"/>
                </a:lnTo>
                <a:lnTo>
                  <a:pt x="1986799" y="347155"/>
                </a:lnTo>
                <a:lnTo>
                  <a:pt x="2035317" y="330397"/>
                </a:lnTo>
                <a:lnTo>
                  <a:pt x="2084264" y="314011"/>
                </a:lnTo>
                <a:lnTo>
                  <a:pt x="2133633" y="298000"/>
                </a:lnTo>
                <a:lnTo>
                  <a:pt x="2183418" y="282368"/>
                </a:lnTo>
                <a:lnTo>
                  <a:pt x="2233613" y="267117"/>
                </a:lnTo>
                <a:lnTo>
                  <a:pt x="2284213" y="252252"/>
                </a:lnTo>
                <a:lnTo>
                  <a:pt x="2335212" y="237775"/>
                </a:lnTo>
                <a:lnTo>
                  <a:pt x="2386603" y="223690"/>
                </a:lnTo>
                <a:lnTo>
                  <a:pt x="2438381" y="210000"/>
                </a:lnTo>
                <a:lnTo>
                  <a:pt x="2490540" y="196709"/>
                </a:lnTo>
                <a:lnTo>
                  <a:pt x="2543073" y="183821"/>
                </a:lnTo>
                <a:lnTo>
                  <a:pt x="2595976" y="171338"/>
                </a:lnTo>
                <a:lnTo>
                  <a:pt x="2649242" y="159263"/>
                </a:lnTo>
                <a:lnTo>
                  <a:pt x="2702864" y="147602"/>
                </a:lnTo>
                <a:lnTo>
                  <a:pt x="2756839" y="136356"/>
                </a:lnTo>
                <a:lnTo>
                  <a:pt x="2811158" y="125529"/>
                </a:lnTo>
                <a:lnTo>
                  <a:pt x="2865817" y="115124"/>
                </a:lnTo>
                <a:lnTo>
                  <a:pt x="2920810" y="105146"/>
                </a:lnTo>
                <a:lnTo>
                  <a:pt x="2976130" y="95597"/>
                </a:lnTo>
                <a:lnTo>
                  <a:pt x="3031772" y="86480"/>
                </a:lnTo>
                <a:lnTo>
                  <a:pt x="3087729" y="77800"/>
                </a:lnTo>
                <a:lnTo>
                  <a:pt x="3143997" y="69559"/>
                </a:lnTo>
                <a:lnTo>
                  <a:pt x="3200569" y="61761"/>
                </a:lnTo>
                <a:lnTo>
                  <a:pt x="3257438" y="54409"/>
                </a:lnTo>
                <a:lnTo>
                  <a:pt x="3314600" y="47508"/>
                </a:lnTo>
                <a:lnTo>
                  <a:pt x="3372048" y="41059"/>
                </a:lnTo>
                <a:lnTo>
                  <a:pt x="3429776" y="35066"/>
                </a:lnTo>
                <a:lnTo>
                  <a:pt x="3487779" y="29534"/>
                </a:lnTo>
                <a:lnTo>
                  <a:pt x="3546050" y="24465"/>
                </a:lnTo>
                <a:lnTo>
                  <a:pt x="3604584" y="19862"/>
                </a:lnTo>
                <a:lnTo>
                  <a:pt x="3663375" y="15730"/>
                </a:lnTo>
                <a:lnTo>
                  <a:pt x="3722416" y="12071"/>
                </a:lnTo>
                <a:lnTo>
                  <a:pt x="3781703" y="8888"/>
                </a:lnTo>
                <a:lnTo>
                  <a:pt x="3841228" y="6187"/>
                </a:lnTo>
                <a:lnTo>
                  <a:pt x="3900986" y="3968"/>
                </a:lnTo>
                <a:lnTo>
                  <a:pt x="3960972" y="2237"/>
                </a:lnTo>
                <a:lnTo>
                  <a:pt x="4021178" y="996"/>
                </a:lnTo>
                <a:lnTo>
                  <a:pt x="4081600" y="249"/>
                </a:lnTo>
                <a:lnTo>
                  <a:pt x="4142231" y="0"/>
                </a:lnTo>
                <a:lnTo>
                  <a:pt x="4202863" y="249"/>
                </a:lnTo>
                <a:lnTo>
                  <a:pt x="4263285" y="996"/>
                </a:lnTo>
                <a:lnTo>
                  <a:pt x="4323491" y="2237"/>
                </a:lnTo>
                <a:lnTo>
                  <a:pt x="4383477" y="3968"/>
                </a:lnTo>
                <a:lnTo>
                  <a:pt x="4443235" y="6187"/>
                </a:lnTo>
                <a:lnTo>
                  <a:pt x="4502760" y="8888"/>
                </a:lnTo>
                <a:lnTo>
                  <a:pt x="4562047" y="12071"/>
                </a:lnTo>
                <a:lnTo>
                  <a:pt x="4621088" y="15730"/>
                </a:lnTo>
                <a:lnTo>
                  <a:pt x="4679879" y="19862"/>
                </a:lnTo>
                <a:lnTo>
                  <a:pt x="4738413" y="24465"/>
                </a:lnTo>
                <a:lnTo>
                  <a:pt x="4796684" y="29534"/>
                </a:lnTo>
                <a:lnTo>
                  <a:pt x="4854687" y="35066"/>
                </a:lnTo>
                <a:lnTo>
                  <a:pt x="4912415" y="41059"/>
                </a:lnTo>
                <a:lnTo>
                  <a:pt x="4969863" y="47508"/>
                </a:lnTo>
                <a:lnTo>
                  <a:pt x="5027025" y="54409"/>
                </a:lnTo>
                <a:lnTo>
                  <a:pt x="5083894" y="61761"/>
                </a:lnTo>
                <a:lnTo>
                  <a:pt x="5140466" y="69559"/>
                </a:lnTo>
                <a:lnTo>
                  <a:pt x="5196734" y="77800"/>
                </a:lnTo>
                <a:lnTo>
                  <a:pt x="5252691" y="86480"/>
                </a:lnTo>
                <a:lnTo>
                  <a:pt x="5308333" y="95597"/>
                </a:lnTo>
                <a:lnTo>
                  <a:pt x="5363653" y="105146"/>
                </a:lnTo>
                <a:lnTo>
                  <a:pt x="5418646" y="115124"/>
                </a:lnTo>
                <a:lnTo>
                  <a:pt x="5473305" y="125529"/>
                </a:lnTo>
                <a:lnTo>
                  <a:pt x="5527624" y="136356"/>
                </a:lnTo>
                <a:lnTo>
                  <a:pt x="5581599" y="147602"/>
                </a:lnTo>
                <a:lnTo>
                  <a:pt x="5635221" y="159263"/>
                </a:lnTo>
                <a:lnTo>
                  <a:pt x="5688487" y="171338"/>
                </a:lnTo>
                <a:lnTo>
                  <a:pt x="5741390" y="183821"/>
                </a:lnTo>
                <a:lnTo>
                  <a:pt x="5793923" y="196709"/>
                </a:lnTo>
                <a:lnTo>
                  <a:pt x="5846082" y="210000"/>
                </a:lnTo>
                <a:lnTo>
                  <a:pt x="5897860" y="223690"/>
                </a:lnTo>
                <a:lnTo>
                  <a:pt x="5949251" y="237775"/>
                </a:lnTo>
                <a:lnTo>
                  <a:pt x="6000250" y="252252"/>
                </a:lnTo>
                <a:lnTo>
                  <a:pt x="6050850" y="267117"/>
                </a:lnTo>
                <a:lnTo>
                  <a:pt x="6101045" y="282368"/>
                </a:lnTo>
                <a:lnTo>
                  <a:pt x="6150830" y="298000"/>
                </a:lnTo>
                <a:lnTo>
                  <a:pt x="6200199" y="314011"/>
                </a:lnTo>
                <a:lnTo>
                  <a:pt x="6249146" y="330397"/>
                </a:lnTo>
                <a:lnTo>
                  <a:pt x="6297664" y="347155"/>
                </a:lnTo>
                <a:lnTo>
                  <a:pt x="6345748" y="364280"/>
                </a:lnTo>
                <a:lnTo>
                  <a:pt x="6393393" y="381771"/>
                </a:lnTo>
                <a:lnTo>
                  <a:pt x="6440592" y="399623"/>
                </a:lnTo>
                <a:lnTo>
                  <a:pt x="6487339" y="417833"/>
                </a:lnTo>
                <a:lnTo>
                  <a:pt x="6533628" y="436397"/>
                </a:lnTo>
                <a:lnTo>
                  <a:pt x="6579453" y="455313"/>
                </a:lnTo>
                <a:lnTo>
                  <a:pt x="6624810" y="474577"/>
                </a:lnTo>
                <a:lnTo>
                  <a:pt x="6669690" y="494185"/>
                </a:lnTo>
                <a:lnTo>
                  <a:pt x="6714090" y="514134"/>
                </a:lnTo>
                <a:lnTo>
                  <a:pt x="6758002" y="534421"/>
                </a:lnTo>
                <a:lnTo>
                  <a:pt x="6801421" y="555042"/>
                </a:lnTo>
                <a:lnTo>
                  <a:pt x="6844341" y="575994"/>
                </a:lnTo>
                <a:lnTo>
                  <a:pt x="6886756" y="597273"/>
                </a:lnTo>
                <a:lnTo>
                  <a:pt x="6928660" y="618876"/>
                </a:lnTo>
                <a:lnTo>
                  <a:pt x="6970048" y="640800"/>
                </a:lnTo>
                <a:lnTo>
                  <a:pt x="7010913" y="663042"/>
                </a:lnTo>
                <a:lnTo>
                  <a:pt x="7051249" y="685597"/>
                </a:lnTo>
                <a:lnTo>
                  <a:pt x="7091050" y="708463"/>
                </a:lnTo>
                <a:lnTo>
                  <a:pt x="7130311" y="731636"/>
                </a:lnTo>
                <a:lnTo>
                  <a:pt x="7169026" y="755112"/>
                </a:lnTo>
                <a:lnTo>
                  <a:pt x="7207189" y="778889"/>
                </a:lnTo>
                <a:lnTo>
                  <a:pt x="7244793" y="802963"/>
                </a:lnTo>
                <a:lnTo>
                  <a:pt x="7281834" y="827330"/>
                </a:lnTo>
                <a:lnTo>
                  <a:pt x="7318304" y="851988"/>
                </a:lnTo>
                <a:lnTo>
                  <a:pt x="7354199" y="876932"/>
                </a:lnTo>
                <a:lnTo>
                  <a:pt x="7389511" y="902159"/>
                </a:lnTo>
                <a:lnTo>
                  <a:pt x="7424236" y="927667"/>
                </a:lnTo>
                <a:lnTo>
                  <a:pt x="7458368" y="953450"/>
                </a:lnTo>
                <a:lnTo>
                  <a:pt x="7491899" y="979508"/>
                </a:lnTo>
                <a:lnTo>
                  <a:pt x="7524826" y="1005834"/>
                </a:lnTo>
                <a:lnTo>
                  <a:pt x="7557141" y="1032427"/>
                </a:lnTo>
                <a:lnTo>
                  <a:pt x="7588839" y="1059284"/>
                </a:lnTo>
                <a:lnTo>
                  <a:pt x="7619913" y="1086399"/>
                </a:lnTo>
                <a:lnTo>
                  <a:pt x="7650359" y="1113771"/>
                </a:lnTo>
                <a:lnTo>
                  <a:pt x="7680169" y="1141396"/>
                </a:lnTo>
                <a:lnTo>
                  <a:pt x="7709339" y="1169270"/>
                </a:lnTo>
                <a:lnTo>
                  <a:pt x="7737861" y="1197390"/>
                </a:lnTo>
                <a:lnTo>
                  <a:pt x="7765731" y="1225752"/>
                </a:lnTo>
                <a:lnTo>
                  <a:pt x="7792943" y="1254354"/>
                </a:lnTo>
                <a:lnTo>
                  <a:pt x="7819490" y="1283192"/>
                </a:lnTo>
                <a:lnTo>
                  <a:pt x="7845366" y="1312262"/>
                </a:lnTo>
                <a:lnTo>
                  <a:pt x="7870566" y="1341561"/>
                </a:lnTo>
                <a:lnTo>
                  <a:pt x="7895083" y="1371085"/>
                </a:lnTo>
                <a:lnTo>
                  <a:pt x="7918913" y="1400832"/>
                </a:lnTo>
                <a:lnTo>
                  <a:pt x="7964484" y="1460979"/>
                </a:lnTo>
                <a:lnTo>
                  <a:pt x="8007230" y="1521973"/>
                </a:lnTo>
                <a:lnTo>
                  <a:pt x="8047106" y="1583789"/>
                </a:lnTo>
                <a:lnTo>
                  <a:pt x="8084064" y="1646399"/>
                </a:lnTo>
                <a:lnTo>
                  <a:pt x="8118056" y="1709775"/>
                </a:lnTo>
                <a:lnTo>
                  <a:pt x="8149035" y="1773890"/>
                </a:lnTo>
                <a:lnTo>
                  <a:pt x="8176954" y="1838718"/>
                </a:lnTo>
                <a:lnTo>
                  <a:pt x="8201765" y="1904231"/>
                </a:lnTo>
                <a:lnTo>
                  <a:pt x="8223422" y="1970402"/>
                </a:lnTo>
                <a:lnTo>
                  <a:pt x="8241876" y="2037204"/>
                </a:lnTo>
                <a:lnTo>
                  <a:pt x="8257082" y="2104610"/>
                </a:lnTo>
                <a:lnTo>
                  <a:pt x="8268990" y="2172592"/>
                </a:lnTo>
                <a:lnTo>
                  <a:pt x="8277555" y="2241123"/>
                </a:lnTo>
                <a:lnTo>
                  <a:pt x="8282728" y="2310177"/>
                </a:lnTo>
                <a:lnTo>
                  <a:pt x="8284464" y="2379725"/>
                </a:lnTo>
                <a:lnTo>
                  <a:pt x="8284029" y="2414560"/>
                </a:lnTo>
                <a:lnTo>
                  <a:pt x="8280569" y="2483864"/>
                </a:lnTo>
                <a:lnTo>
                  <a:pt x="8273694" y="2552660"/>
                </a:lnTo>
                <a:lnTo>
                  <a:pt x="8263451" y="2620920"/>
                </a:lnTo>
                <a:lnTo>
                  <a:pt x="8249888" y="2688618"/>
                </a:lnTo>
                <a:lnTo>
                  <a:pt x="8233052" y="2755725"/>
                </a:lnTo>
                <a:lnTo>
                  <a:pt x="8212991" y="2822215"/>
                </a:lnTo>
                <a:lnTo>
                  <a:pt x="8189751" y="2888060"/>
                </a:lnTo>
                <a:lnTo>
                  <a:pt x="8163380" y="2953234"/>
                </a:lnTo>
                <a:lnTo>
                  <a:pt x="8133925" y="3017709"/>
                </a:lnTo>
                <a:lnTo>
                  <a:pt x="8101434" y="3081459"/>
                </a:lnTo>
                <a:lnTo>
                  <a:pt x="8065953" y="3144455"/>
                </a:lnTo>
                <a:lnTo>
                  <a:pt x="8027530" y="3206671"/>
                </a:lnTo>
                <a:lnTo>
                  <a:pt x="7986213" y="3268079"/>
                </a:lnTo>
                <a:lnTo>
                  <a:pt x="7942048" y="3328653"/>
                </a:lnTo>
                <a:lnTo>
                  <a:pt x="7895083" y="3388366"/>
                </a:lnTo>
                <a:lnTo>
                  <a:pt x="7870566" y="3417890"/>
                </a:lnTo>
                <a:lnTo>
                  <a:pt x="7845366" y="3447189"/>
                </a:lnTo>
                <a:lnTo>
                  <a:pt x="7819490" y="3476259"/>
                </a:lnTo>
                <a:lnTo>
                  <a:pt x="7792943" y="3505097"/>
                </a:lnTo>
                <a:lnTo>
                  <a:pt x="7765731" y="3533699"/>
                </a:lnTo>
                <a:lnTo>
                  <a:pt x="7737861" y="3562061"/>
                </a:lnTo>
                <a:lnTo>
                  <a:pt x="7709339" y="3590181"/>
                </a:lnTo>
                <a:lnTo>
                  <a:pt x="7680169" y="3618055"/>
                </a:lnTo>
                <a:lnTo>
                  <a:pt x="7650359" y="3645680"/>
                </a:lnTo>
                <a:lnTo>
                  <a:pt x="7619913" y="3673052"/>
                </a:lnTo>
                <a:lnTo>
                  <a:pt x="7588839" y="3700167"/>
                </a:lnTo>
                <a:lnTo>
                  <a:pt x="7557141" y="3727024"/>
                </a:lnTo>
                <a:lnTo>
                  <a:pt x="7524826" y="3753617"/>
                </a:lnTo>
                <a:lnTo>
                  <a:pt x="7491899" y="3779943"/>
                </a:lnTo>
                <a:lnTo>
                  <a:pt x="7458368" y="3806001"/>
                </a:lnTo>
                <a:lnTo>
                  <a:pt x="7424236" y="3831784"/>
                </a:lnTo>
                <a:lnTo>
                  <a:pt x="7389511" y="3857292"/>
                </a:lnTo>
                <a:lnTo>
                  <a:pt x="7354199" y="3882519"/>
                </a:lnTo>
                <a:lnTo>
                  <a:pt x="7318304" y="3907463"/>
                </a:lnTo>
                <a:lnTo>
                  <a:pt x="7281834" y="3932121"/>
                </a:lnTo>
                <a:lnTo>
                  <a:pt x="7244793" y="3956488"/>
                </a:lnTo>
                <a:lnTo>
                  <a:pt x="7207189" y="3980562"/>
                </a:lnTo>
                <a:lnTo>
                  <a:pt x="7169026" y="4004339"/>
                </a:lnTo>
                <a:lnTo>
                  <a:pt x="7130311" y="4027815"/>
                </a:lnTo>
                <a:lnTo>
                  <a:pt x="7091050" y="4050988"/>
                </a:lnTo>
                <a:lnTo>
                  <a:pt x="7051249" y="4073854"/>
                </a:lnTo>
                <a:lnTo>
                  <a:pt x="7010913" y="4096409"/>
                </a:lnTo>
                <a:lnTo>
                  <a:pt x="6970048" y="4118651"/>
                </a:lnTo>
                <a:lnTo>
                  <a:pt x="6928660" y="4140575"/>
                </a:lnTo>
                <a:lnTo>
                  <a:pt x="6886756" y="4162178"/>
                </a:lnTo>
                <a:lnTo>
                  <a:pt x="6844341" y="4183457"/>
                </a:lnTo>
                <a:lnTo>
                  <a:pt x="6801421" y="4204409"/>
                </a:lnTo>
                <a:lnTo>
                  <a:pt x="6758002" y="4225030"/>
                </a:lnTo>
                <a:lnTo>
                  <a:pt x="6714090" y="4245317"/>
                </a:lnTo>
                <a:lnTo>
                  <a:pt x="6669690" y="4265266"/>
                </a:lnTo>
                <a:lnTo>
                  <a:pt x="6624810" y="4284874"/>
                </a:lnTo>
                <a:lnTo>
                  <a:pt x="6579453" y="4304138"/>
                </a:lnTo>
                <a:lnTo>
                  <a:pt x="6533628" y="4323054"/>
                </a:lnTo>
                <a:lnTo>
                  <a:pt x="6487339" y="4341618"/>
                </a:lnTo>
                <a:lnTo>
                  <a:pt x="6440592" y="4359828"/>
                </a:lnTo>
                <a:lnTo>
                  <a:pt x="6393393" y="4377680"/>
                </a:lnTo>
                <a:lnTo>
                  <a:pt x="6345748" y="4395171"/>
                </a:lnTo>
                <a:lnTo>
                  <a:pt x="6297664" y="4412296"/>
                </a:lnTo>
                <a:lnTo>
                  <a:pt x="6249146" y="4429054"/>
                </a:lnTo>
                <a:lnTo>
                  <a:pt x="6200199" y="4445440"/>
                </a:lnTo>
                <a:lnTo>
                  <a:pt x="6150830" y="4461451"/>
                </a:lnTo>
                <a:lnTo>
                  <a:pt x="6101045" y="4477083"/>
                </a:lnTo>
                <a:lnTo>
                  <a:pt x="6050850" y="4492334"/>
                </a:lnTo>
                <a:lnTo>
                  <a:pt x="6000250" y="4507199"/>
                </a:lnTo>
                <a:lnTo>
                  <a:pt x="5949251" y="4521676"/>
                </a:lnTo>
                <a:lnTo>
                  <a:pt x="5897860" y="4535761"/>
                </a:lnTo>
                <a:lnTo>
                  <a:pt x="5846082" y="4549451"/>
                </a:lnTo>
                <a:lnTo>
                  <a:pt x="5793923" y="4562742"/>
                </a:lnTo>
                <a:lnTo>
                  <a:pt x="5741390" y="4575630"/>
                </a:lnTo>
                <a:lnTo>
                  <a:pt x="5688487" y="4588113"/>
                </a:lnTo>
                <a:lnTo>
                  <a:pt x="5635221" y="4600188"/>
                </a:lnTo>
                <a:lnTo>
                  <a:pt x="5581599" y="4611849"/>
                </a:lnTo>
                <a:lnTo>
                  <a:pt x="5527624" y="4623095"/>
                </a:lnTo>
                <a:lnTo>
                  <a:pt x="5473305" y="4633922"/>
                </a:lnTo>
                <a:lnTo>
                  <a:pt x="5418646" y="4644327"/>
                </a:lnTo>
                <a:lnTo>
                  <a:pt x="5363653" y="4654305"/>
                </a:lnTo>
                <a:lnTo>
                  <a:pt x="5308333" y="4663854"/>
                </a:lnTo>
                <a:lnTo>
                  <a:pt x="5252691" y="4672971"/>
                </a:lnTo>
                <a:lnTo>
                  <a:pt x="5196734" y="4681651"/>
                </a:lnTo>
                <a:lnTo>
                  <a:pt x="5140466" y="4689892"/>
                </a:lnTo>
                <a:lnTo>
                  <a:pt x="5083894" y="4697690"/>
                </a:lnTo>
                <a:lnTo>
                  <a:pt x="5027025" y="4705042"/>
                </a:lnTo>
                <a:lnTo>
                  <a:pt x="4969863" y="4711943"/>
                </a:lnTo>
                <a:lnTo>
                  <a:pt x="4912415" y="4718392"/>
                </a:lnTo>
                <a:lnTo>
                  <a:pt x="4854687" y="4724385"/>
                </a:lnTo>
                <a:lnTo>
                  <a:pt x="4796684" y="4729917"/>
                </a:lnTo>
                <a:lnTo>
                  <a:pt x="4738413" y="4734986"/>
                </a:lnTo>
                <a:lnTo>
                  <a:pt x="4679879" y="4739589"/>
                </a:lnTo>
                <a:lnTo>
                  <a:pt x="4621088" y="4743721"/>
                </a:lnTo>
                <a:lnTo>
                  <a:pt x="4562047" y="4747380"/>
                </a:lnTo>
                <a:lnTo>
                  <a:pt x="4502760" y="4750563"/>
                </a:lnTo>
                <a:lnTo>
                  <a:pt x="4443235" y="4753264"/>
                </a:lnTo>
                <a:lnTo>
                  <a:pt x="4383477" y="4755483"/>
                </a:lnTo>
                <a:lnTo>
                  <a:pt x="4323491" y="4757214"/>
                </a:lnTo>
                <a:lnTo>
                  <a:pt x="4263285" y="4758455"/>
                </a:lnTo>
                <a:lnTo>
                  <a:pt x="4202863" y="4759202"/>
                </a:lnTo>
                <a:lnTo>
                  <a:pt x="4142231" y="4759452"/>
                </a:lnTo>
                <a:lnTo>
                  <a:pt x="4081600" y="4759202"/>
                </a:lnTo>
                <a:lnTo>
                  <a:pt x="4021178" y="4758455"/>
                </a:lnTo>
                <a:lnTo>
                  <a:pt x="3960972" y="4757214"/>
                </a:lnTo>
                <a:lnTo>
                  <a:pt x="3900986" y="4755483"/>
                </a:lnTo>
                <a:lnTo>
                  <a:pt x="3841228" y="4753264"/>
                </a:lnTo>
                <a:lnTo>
                  <a:pt x="3781703" y="4750563"/>
                </a:lnTo>
                <a:lnTo>
                  <a:pt x="3722416" y="4747380"/>
                </a:lnTo>
                <a:lnTo>
                  <a:pt x="3663375" y="4743721"/>
                </a:lnTo>
                <a:lnTo>
                  <a:pt x="3604584" y="4739589"/>
                </a:lnTo>
                <a:lnTo>
                  <a:pt x="3546050" y="4734986"/>
                </a:lnTo>
                <a:lnTo>
                  <a:pt x="3487779" y="4729917"/>
                </a:lnTo>
                <a:lnTo>
                  <a:pt x="3429776" y="4724385"/>
                </a:lnTo>
                <a:lnTo>
                  <a:pt x="3372048" y="4718392"/>
                </a:lnTo>
                <a:lnTo>
                  <a:pt x="3314600" y="4711943"/>
                </a:lnTo>
                <a:lnTo>
                  <a:pt x="3257438" y="4705042"/>
                </a:lnTo>
                <a:lnTo>
                  <a:pt x="3200569" y="4697690"/>
                </a:lnTo>
                <a:lnTo>
                  <a:pt x="3143997" y="4689892"/>
                </a:lnTo>
                <a:lnTo>
                  <a:pt x="3087729" y="4681651"/>
                </a:lnTo>
                <a:lnTo>
                  <a:pt x="3031772" y="4672971"/>
                </a:lnTo>
                <a:lnTo>
                  <a:pt x="2976130" y="4663854"/>
                </a:lnTo>
                <a:lnTo>
                  <a:pt x="2920810" y="4654305"/>
                </a:lnTo>
                <a:lnTo>
                  <a:pt x="2865817" y="4644327"/>
                </a:lnTo>
                <a:lnTo>
                  <a:pt x="2811158" y="4633922"/>
                </a:lnTo>
                <a:lnTo>
                  <a:pt x="2756839" y="4623095"/>
                </a:lnTo>
                <a:lnTo>
                  <a:pt x="2702864" y="4611849"/>
                </a:lnTo>
                <a:lnTo>
                  <a:pt x="2649242" y="4600188"/>
                </a:lnTo>
                <a:lnTo>
                  <a:pt x="2595976" y="4588113"/>
                </a:lnTo>
                <a:lnTo>
                  <a:pt x="2543073" y="4575630"/>
                </a:lnTo>
                <a:lnTo>
                  <a:pt x="2490540" y="4562742"/>
                </a:lnTo>
                <a:lnTo>
                  <a:pt x="2438381" y="4549451"/>
                </a:lnTo>
                <a:lnTo>
                  <a:pt x="2386603" y="4535761"/>
                </a:lnTo>
                <a:lnTo>
                  <a:pt x="2335212" y="4521676"/>
                </a:lnTo>
                <a:lnTo>
                  <a:pt x="2284213" y="4507199"/>
                </a:lnTo>
                <a:lnTo>
                  <a:pt x="2233613" y="4492334"/>
                </a:lnTo>
                <a:lnTo>
                  <a:pt x="2183418" y="4477083"/>
                </a:lnTo>
                <a:lnTo>
                  <a:pt x="2133633" y="4461451"/>
                </a:lnTo>
                <a:lnTo>
                  <a:pt x="2084264" y="4445440"/>
                </a:lnTo>
                <a:lnTo>
                  <a:pt x="2035317" y="4429054"/>
                </a:lnTo>
                <a:lnTo>
                  <a:pt x="1986799" y="4412296"/>
                </a:lnTo>
                <a:lnTo>
                  <a:pt x="1938715" y="4395171"/>
                </a:lnTo>
                <a:lnTo>
                  <a:pt x="1891070" y="4377680"/>
                </a:lnTo>
                <a:lnTo>
                  <a:pt x="1843871" y="4359828"/>
                </a:lnTo>
                <a:lnTo>
                  <a:pt x="1797124" y="4341618"/>
                </a:lnTo>
                <a:lnTo>
                  <a:pt x="1750835" y="4323054"/>
                </a:lnTo>
                <a:lnTo>
                  <a:pt x="1705010" y="4304138"/>
                </a:lnTo>
                <a:lnTo>
                  <a:pt x="1659653" y="4284874"/>
                </a:lnTo>
                <a:lnTo>
                  <a:pt x="1614773" y="4265266"/>
                </a:lnTo>
                <a:lnTo>
                  <a:pt x="1570373" y="4245317"/>
                </a:lnTo>
                <a:lnTo>
                  <a:pt x="1526461" y="4225030"/>
                </a:lnTo>
                <a:lnTo>
                  <a:pt x="1483042" y="4204409"/>
                </a:lnTo>
                <a:lnTo>
                  <a:pt x="1440122" y="4183457"/>
                </a:lnTo>
                <a:lnTo>
                  <a:pt x="1397707" y="4162178"/>
                </a:lnTo>
                <a:lnTo>
                  <a:pt x="1355803" y="4140575"/>
                </a:lnTo>
                <a:lnTo>
                  <a:pt x="1314415" y="4118651"/>
                </a:lnTo>
                <a:lnTo>
                  <a:pt x="1273550" y="4096409"/>
                </a:lnTo>
                <a:lnTo>
                  <a:pt x="1233214" y="4073854"/>
                </a:lnTo>
                <a:lnTo>
                  <a:pt x="1193413" y="4050988"/>
                </a:lnTo>
                <a:lnTo>
                  <a:pt x="1154152" y="4027815"/>
                </a:lnTo>
                <a:lnTo>
                  <a:pt x="1115437" y="4004339"/>
                </a:lnTo>
                <a:lnTo>
                  <a:pt x="1077274" y="3980562"/>
                </a:lnTo>
                <a:lnTo>
                  <a:pt x="1039670" y="3956488"/>
                </a:lnTo>
                <a:lnTo>
                  <a:pt x="1002629" y="3932121"/>
                </a:lnTo>
                <a:lnTo>
                  <a:pt x="966159" y="3907463"/>
                </a:lnTo>
                <a:lnTo>
                  <a:pt x="930264" y="3882519"/>
                </a:lnTo>
                <a:lnTo>
                  <a:pt x="894952" y="3857292"/>
                </a:lnTo>
                <a:lnTo>
                  <a:pt x="860227" y="3831784"/>
                </a:lnTo>
                <a:lnTo>
                  <a:pt x="826095" y="3806001"/>
                </a:lnTo>
                <a:lnTo>
                  <a:pt x="792564" y="3779943"/>
                </a:lnTo>
                <a:lnTo>
                  <a:pt x="759637" y="3753617"/>
                </a:lnTo>
                <a:lnTo>
                  <a:pt x="727322" y="3727024"/>
                </a:lnTo>
                <a:lnTo>
                  <a:pt x="695624" y="3700167"/>
                </a:lnTo>
                <a:lnTo>
                  <a:pt x="664550" y="3673052"/>
                </a:lnTo>
                <a:lnTo>
                  <a:pt x="634104" y="3645680"/>
                </a:lnTo>
                <a:lnTo>
                  <a:pt x="604294" y="3618055"/>
                </a:lnTo>
                <a:lnTo>
                  <a:pt x="575124" y="3590181"/>
                </a:lnTo>
                <a:lnTo>
                  <a:pt x="546602" y="3562061"/>
                </a:lnTo>
                <a:lnTo>
                  <a:pt x="518732" y="3533699"/>
                </a:lnTo>
                <a:lnTo>
                  <a:pt x="491520" y="3505097"/>
                </a:lnTo>
                <a:lnTo>
                  <a:pt x="464973" y="3476259"/>
                </a:lnTo>
                <a:lnTo>
                  <a:pt x="439097" y="3447189"/>
                </a:lnTo>
                <a:lnTo>
                  <a:pt x="413897" y="3417890"/>
                </a:lnTo>
                <a:lnTo>
                  <a:pt x="389380" y="3388366"/>
                </a:lnTo>
                <a:lnTo>
                  <a:pt x="365550" y="3358619"/>
                </a:lnTo>
                <a:lnTo>
                  <a:pt x="319979" y="3298472"/>
                </a:lnTo>
                <a:lnTo>
                  <a:pt x="277233" y="3237478"/>
                </a:lnTo>
                <a:lnTo>
                  <a:pt x="237357" y="3175662"/>
                </a:lnTo>
                <a:lnTo>
                  <a:pt x="200399" y="3113052"/>
                </a:lnTo>
                <a:lnTo>
                  <a:pt x="166407" y="3049676"/>
                </a:lnTo>
                <a:lnTo>
                  <a:pt x="135428" y="2985561"/>
                </a:lnTo>
                <a:lnTo>
                  <a:pt x="107509" y="2920733"/>
                </a:lnTo>
                <a:lnTo>
                  <a:pt x="82698" y="2855220"/>
                </a:lnTo>
                <a:lnTo>
                  <a:pt x="61041" y="2789049"/>
                </a:lnTo>
                <a:lnTo>
                  <a:pt x="42587" y="2722247"/>
                </a:lnTo>
                <a:lnTo>
                  <a:pt x="27381" y="2654841"/>
                </a:lnTo>
                <a:lnTo>
                  <a:pt x="15473" y="2586859"/>
                </a:lnTo>
                <a:lnTo>
                  <a:pt x="6908" y="2518328"/>
                </a:lnTo>
                <a:lnTo>
                  <a:pt x="1735" y="2449274"/>
                </a:lnTo>
                <a:lnTo>
                  <a:pt x="0" y="2379725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5">
            <a:extLst>
              <a:ext uri="{FF2B5EF4-FFF2-40B4-BE49-F238E27FC236}">
                <a16:creationId xmlns:a16="http://schemas.microsoft.com/office/drawing/2014/main" id="{96AF1237-DD14-4070-BB60-0567A81F600D}"/>
              </a:ext>
            </a:extLst>
          </p:cNvPr>
          <p:cNvSpPr txBox="1"/>
          <p:nvPr/>
        </p:nvSpPr>
        <p:spPr>
          <a:xfrm>
            <a:off x="7393727" y="2028804"/>
            <a:ext cx="1455420" cy="277495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Carlito"/>
                <a:cs typeface="Carlito"/>
              </a:rPr>
              <a:t>WEBSITE</a:t>
            </a:r>
            <a:r>
              <a:rPr sz="1200" spc="-25" dirty="0">
                <a:latin typeface="Carlito"/>
                <a:cs typeface="Carlito"/>
              </a:rPr>
              <a:t> </a:t>
            </a:r>
            <a:r>
              <a:rPr sz="1200" spc="-15" dirty="0">
                <a:latin typeface="Carlito"/>
                <a:cs typeface="Carlito"/>
              </a:rPr>
              <a:t>STANDARD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33" name="object 16">
            <a:extLst>
              <a:ext uri="{FF2B5EF4-FFF2-40B4-BE49-F238E27FC236}">
                <a16:creationId xmlns:a16="http://schemas.microsoft.com/office/drawing/2014/main" id="{F42BE22C-87D4-4971-88BF-0BB6C1D67838}"/>
              </a:ext>
            </a:extLst>
          </p:cNvPr>
          <p:cNvSpPr txBox="1"/>
          <p:nvPr/>
        </p:nvSpPr>
        <p:spPr>
          <a:xfrm>
            <a:off x="3497579" y="2845307"/>
            <a:ext cx="1811020" cy="262255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1100" spc="-5" dirty="0">
                <a:latin typeface="Carlito"/>
                <a:cs typeface="Carlito"/>
              </a:rPr>
              <a:t>DOMAIN </a:t>
            </a:r>
            <a:r>
              <a:rPr sz="1100" dirty="0">
                <a:latin typeface="Carlito"/>
                <a:cs typeface="Carlito"/>
              </a:rPr>
              <a:t>NAME</a:t>
            </a:r>
            <a:r>
              <a:rPr sz="1100" spc="-45" dirty="0">
                <a:latin typeface="Carlito"/>
                <a:cs typeface="Carlito"/>
              </a:rPr>
              <a:t> </a:t>
            </a:r>
            <a:r>
              <a:rPr sz="1100" spc="-5" dirty="0">
                <a:latin typeface="Carlito"/>
                <a:cs typeface="Carlito"/>
              </a:rPr>
              <a:t>STANDARD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4" name="object 17">
            <a:extLst>
              <a:ext uri="{FF2B5EF4-FFF2-40B4-BE49-F238E27FC236}">
                <a16:creationId xmlns:a16="http://schemas.microsoft.com/office/drawing/2014/main" id="{5AA0F5FE-971C-41DC-8A09-3BD4AF884CE1}"/>
              </a:ext>
            </a:extLst>
          </p:cNvPr>
          <p:cNvSpPr txBox="1"/>
          <p:nvPr/>
        </p:nvSpPr>
        <p:spPr>
          <a:xfrm>
            <a:off x="7771638" y="2989364"/>
            <a:ext cx="825500" cy="54038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875"/>
              </a:spcBef>
            </a:pPr>
            <a:r>
              <a:rPr sz="1200" spc="-15" dirty="0">
                <a:solidFill>
                  <a:srgbClr val="00AFEF"/>
                </a:solidFill>
                <a:latin typeface="Carlito"/>
                <a:cs typeface="Carlito"/>
              </a:rPr>
              <a:t>AWS</a:t>
            </a:r>
            <a:endParaRPr sz="1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000" spc="-10" dirty="0">
                <a:solidFill>
                  <a:srgbClr val="00AF50"/>
                </a:solidFill>
                <a:latin typeface="Carlito"/>
                <a:cs typeface="Carlito"/>
                <a:hlinkClick r:id="rId6"/>
              </a:rPr>
              <a:t>www.ict.gov.pg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35" name="object 18">
            <a:extLst>
              <a:ext uri="{FF2B5EF4-FFF2-40B4-BE49-F238E27FC236}">
                <a16:creationId xmlns:a16="http://schemas.microsoft.com/office/drawing/2014/main" id="{5F28E0CC-EAA6-453A-8E35-FD70BA5968DB}"/>
              </a:ext>
            </a:extLst>
          </p:cNvPr>
          <p:cNvSpPr txBox="1"/>
          <p:nvPr/>
        </p:nvSpPr>
        <p:spPr>
          <a:xfrm>
            <a:off x="3920997" y="4369053"/>
            <a:ext cx="584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" marR="5080" indent="-62230">
              <a:lnSpc>
                <a:spcPct val="116500"/>
              </a:lnSpc>
              <a:spcBef>
                <a:spcPts val="100"/>
              </a:spcBef>
            </a:pPr>
            <a:r>
              <a:rPr sz="1200" dirty="0">
                <a:solidFill>
                  <a:srgbClr val="00AFEF"/>
                </a:solidFill>
                <a:latin typeface="Carlito"/>
                <a:cs typeface="Carlito"/>
              </a:rPr>
              <a:t>UNIT</a:t>
            </a:r>
            <a:r>
              <a:rPr sz="1200" spc="-10" dirty="0">
                <a:solidFill>
                  <a:srgbClr val="00AFEF"/>
                </a:solidFill>
                <a:latin typeface="Carlito"/>
                <a:cs typeface="Carlito"/>
              </a:rPr>
              <a:t>E</a:t>
            </a:r>
            <a:r>
              <a:rPr sz="1200" spc="-5" dirty="0">
                <a:solidFill>
                  <a:srgbClr val="00AFEF"/>
                </a:solidFill>
                <a:latin typeface="Carlito"/>
                <a:cs typeface="Carlito"/>
              </a:rPr>
              <a:t>C</a:t>
            </a:r>
            <a:r>
              <a:rPr sz="1200" dirty="0">
                <a:solidFill>
                  <a:srgbClr val="00AFEF"/>
                </a:solidFill>
                <a:latin typeface="Carlito"/>
                <a:cs typeface="Carlito"/>
              </a:rPr>
              <a:t>H  DICT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36" name="object 19">
            <a:extLst>
              <a:ext uri="{FF2B5EF4-FFF2-40B4-BE49-F238E27FC236}">
                <a16:creationId xmlns:a16="http://schemas.microsoft.com/office/drawing/2014/main" id="{7228B5C7-294D-4CA3-A25B-BCC7561A83C8}"/>
              </a:ext>
            </a:extLst>
          </p:cNvPr>
          <p:cNvGrpSpPr/>
          <p:nvPr/>
        </p:nvGrpSpPr>
        <p:grpSpPr>
          <a:xfrm>
            <a:off x="508825" y="1881949"/>
            <a:ext cx="2628265" cy="256540"/>
            <a:chOff x="508825" y="1881949"/>
            <a:chExt cx="2628265" cy="256540"/>
          </a:xfrm>
        </p:grpSpPr>
        <p:sp>
          <p:nvSpPr>
            <p:cNvPr id="37" name="object 20">
              <a:extLst>
                <a:ext uri="{FF2B5EF4-FFF2-40B4-BE49-F238E27FC236}">
                  <a16:creationId xmlns:a16="http://schemas.microsoft.com/office/drawing/2014/main" id="{F2413945-95A7-4362-894D-29DC39E42C7D}"/>
                </a:ext>
              </a:extLst>
            </p:cNvPr>
            <p:cNvSpPr/>
            <p:nvPr/>
          </p:nvSpPr>
          <p:spPr>
            <a:xfrm>
              <a:off x="513587" y="1886711"/>
              <a:ext cx="2618740" cy="247015"/>
            </a:xfrm>
            <a:custGeom>
              <a:avLst/>
              <a:gdLst/>
              <a:ahLst/>
              <a:cxnLst/>
              <a:rect l="l" t="t" r="r" b="b"/>
              <a:pathLst>
                <a:path w="2618740" h="247014">
                  <a:moveTo>
                    <a:pt x="2618232" y="0"/>
                  </a:moveTo>
                  <a:lnTo>
                    <a:pt x="0" y="0"/>
                  </a:lnTo>
                  <a:lnTo>
                    <a:pt x="0" y="246887"/>
                  </a:lnTo>
                  <a:lnTo>
                    <a:pt x="2618232" y="246887"/>
                  </a:lnTo>
                  <a:lnTo>
                    <a:pt x="2618232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21">
              <a:extLst>
                <a:ext uri="{FF2B5EF4-FFF2-40B4-BE49-F238E27FC236}">
                  <a16:creationId xmlns:a16="http://schemas.microsoft.com/office/drawing/2014/main" id="{E0F1776B-9C2A-4406-9737-8977D6462590}"/>
                </a:ext>
              </a:extLst>
            </p:cNvPr>
            <p:cNvSpPr/>
            <p:nvPr/>
          </p:nvSpPr>
          <p:spPr>
            <a:xfrm>
              <a:off x="513587" y="1886711"/>
              <a:ext cx="2618740" cy="247015"/>
            </a:xfrm>
            <a:custGeom>
              <a:avLst/>
              <a:gdLst/>
              <a:ahLst/>
              <a:cxnLst/>
              <a:rect l="l" t="t" r="r" b="b"/>
              <a:pathLst>
                <a:path w="2618740" h="247014">
                  <a:moveTo>
                    <a:pt x="0" y="246887"/>
                  </a:moveTo>
                  <a:lnTo>
                    <a:pt x="2618232" y="246887"/>
                  </a:lnTo>
                  <a:lnTo>
                    <a:pt x="2618232" y="0"/>
                  </a:lnTo>
                  <a:lnTo>
                    <a:pt x="0" y="0"/>
                  </a:lnTo>
                  <a:lnTo>
                    <a:pt x="0" y="24688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22">
            <a:extLst>
              <a:ext uri="{FF2B5EF4-FFF2-40B4-BE49-F238E27FC236}">
                <a16:creationId xmlns:a16="http://schemas.microsoft.com/office/drawing/2014/main" id="{BF570F84-3C3A-4E16-A8C3-8EE055F9CA2D}"/>
              </a:ext>
            </a:extLst>
          </p:cNvPr>
          <p:cNvSpPr txBox="1"/>
          <p:nvPr/>
        </p:nvSpPr>
        <p:spPr>
          <a:xfrm>
            <a:off x="518350" y="1913381"/>
            <a:ext cx="26092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arlito"/>
                <a:cs typeface="Carlito"/>
              </a:rPr>
              <a:t>GOVERNMENT CYBERSECURITY &amp;</a:t>
            </a:r>
            <a:r>
              <a:rPr sz="1000" spc="10" dirty="0">
                <a:latin typeface="Carlito"/>
                <a:cs typeface="Carlito"/>
              </a:rPr>
              <a:t> </a:t>
            </a:r>
            <a:r>
              <a:rPr sz="1000" spc="-10" dirty="0">
                <a:latin typeface="Carlito"/>
                <a:cs typeface="Carlito"/>
              </a:rPr>
              <a:t>STANDARDS</a:t>
            </a:r>
            <a:endParaRPr sz="1000" dirty="0">
              <a:latin typeface="Carlito"/>
              <a:cs typeface="Carlito"/>
            </a:endParaRPr>
          </a:p>
        </p:txBody>
      </p:sp>
      <p:sp>
        <p:nvSpPr>
          <p:cNvPr id="42" name="object 23">
            <a:extLst>
              <a:ext uri="{FF2B5EF4-FFF2-40B4-BE49-F238E27FC236}">
                <a16:creationId xmlns:a16="http://schemas.microsoft.com/office/drawing/2014/main" id="{30E95208-1BA8-4715-8BB1-C8C1A0DD6133}"/>
              </a:ext>
            </a:extLst>
          </p:cNvPr>
          <p:cNvSpPr txBox="1"/>
          <p:nvPr/>
        </p:nvSpPr>
        <p:spPr>
          <a:xfrm>
            <a:off x="6211951" y="3062732"/>
            <a:ext cx="150622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latin typeface="Arial"/>
                <a:cs typeface="Arial"/>
              </a:rPr>
              <a:t>Converts your </a:t>
            </a:r>
            <a:r>
              <a:rPr sz="800" dirty="0">
                <a:latin typeface="Arial"/>
                <a:cs typeface="Arial"/>
              </a:rPr>
              <a:t>domain to </a:t>
            </a:r>
            <a:r>
              <a:rPr sz="800" spc="-5" dirty="0">
                <a:latin typeface="Arial"/>
                <a:cs typeface="Arial"/>
              </a:rPr>
              <a:t>an  Internet Protocol </a:t>
            </a:r>
            <a:r>
              <a:rPr sz="800" dirty="0">
                <a:latin typeface="Arial"/>
                <a:cs typeface="Arial"/>
              </a:rPr>
              <a:t>(IP) </a:t>
            </a:r>
            <a:r>
              <a:rPr sz="800" spc="-5" dirty="0">
                <a:latin typeface="Arial"/>
                <a:cs typeface="Arial"/>
              </a:rPr>
              <a:t>address.  Every host has </a:t>
            </a:r>
            <a:r>
              <a:rPr sz="800" dirty="0">
                <a:latin typeface="Arial"/>
                <a:cs typeface="Arial"/>
              </a:rPr>
              <a:t>a </a:t>
            </a:r>
            <a:r>
              <a:rPr sz="800" spc="-5" dirty="0">
                <a:latin typeface="Arial"/>
                <a:cs typeface="Arial"/>
              </a:rPr>
              <a:t>unique </a:t>
            </a:r>
            <a:r>
              <a:rPr sz="800" dirty="0">
                <a:latin typeface="Arial"/>
                <a:cs typeface="Arial"/>
              </a:rPr>
              <a:t>IP  </a:t>
            </a:r>
            <a:r>
              <a:rPr sz="800" spc="-5" dirty="0">
                <a:latin typeface="Arial"/>
                <a:cs typeface="Arial"/>
              </a:rPr>
              <a:t>address where your website </a:t>
            </a:r>
            <a:r>
              <a:rPr sz="800" dirty="0">
                <a:latin typeface="Arial"/>
                <a:cs typeface="Arial"/>
              </a:rPr>
              <a:t>files  </a:t>
            </a:r>
            <a:r>
              <a:rPr sz="800" spc="-5" dirty="0">
                <a:latin typeface="Arial"/>
                <a:cs typeface="Arial"/>
              </a:rPr>
              <a:t>and </a:t>
            </a:r>
            <a:r>
              <a:rPr sz="800" dirty="0">
                <a:latin typeface="Arial"/>
                <a:cs typeface="Arial"/>
              </a:rPr>
              <a:t>emails </a:t>
            </a:r>
            <a:r>
              <a:rPr sz="800" spc="-5" dirty="0">
                <a:latin typeface="Arial"/>
                <a:cs typeface="Arial"/>
              </a:rPr>
              <a:t>are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stored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43" name="object 24">
            <a:extLst>
              <a:ext uri="{FF2B5EF4-FFF2-40B4-BE49-F238E27FC236}">
                <a16:creationId xmlns:a16="http://schemas.microsoft.com/office/drawing/2014/main" id="{50611A73-CCF0-4D67-B126-0136046D16E5}"/>
              </a:ext>
            </a:extLst>
          </p:cNvPr>
          <p:cNvSpPr txBox="1"/>
          <p:nvPr/>
        </p:nvSpPr>
        <p:spPr>
          <a:xfrm>
            <a:off x="8791702" y="4060317"/>
            <a:ext cx="89154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14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AFEF"/>
                </a:solidFill>
                <a:latin typeface="Carlito"/>
                <a:cs typeface="Carlito"/>
              </a:rPr>
              <a:t>Google </a:t>
            </a:r>
            <a:r>
              <a:rPr sz="1200" spc="-5" dirty="0">
                <a:solidFill>
                  <a:srgbClr val="00AFEF"/>
                </a:solidFill>
                <a:latin typeface="Carlito"/>
                <a:cs typeface="Carlito"/>
              </a:rPr>
              <a:t>Suite  Microsoft</a:t>
            </a:r>
            <a:r>
              <a:rPr sz="1200" spc="-85" dirty="0">
                <a:solidFill>
                  <a:srgbClr val="00AFEF"/>
                </a:solidFill>
                <a:latin typeface="Carlito"/>
                <a:cs typeface="Carlito"/>
              </a:rPr>
              <a:t> </a:t>
            </a:r>
            <a:r>
              <a:rPr sz="1200" dirty="0">
                <a:solidFill>
                  <a:srgbClr val="00AFEF"/>
                </a:solidFill>
                <a:latin typeface="Carlito"/>
                <a:cs typeface="Carlito"/>
              </a:rPr>
              <a:t>365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44" name="object 25">
            <a:extLst>
              <a:ext uri="{FF2B5EF4-FFF2-40B4-BE49-F238E27FC236}">
                <a16:creationId xmlns:a16="http://schemas.microsoft.com/office/drawing/2014/main" id="{81D75087-4BE0-4C46-A6DD-5490EE0C9066}"/>
              </a:ext>
            </a:extLst>
          </p:cNvPr>
          <p:cNvSpPr txBox="1"/>
          <p:nvPr/>
        </p:nvSpPr>
        <p:spPr>
          <a:xfrm>
            <a:off x="5560123" y="986834"/>
            <a:ext cx="20739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Cybersecurity Standards Covers the  Security aspects of all the</a:t>
            </a:r>
            <a:r>
              <a:rPr sz="1000" spc="-5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Standards</a:t>
            </a:r>
            <a:endParaRPr sz="1000" dirty="0">
              <a:latin typeface="Arial"/>
              <a:cs typeface="Arial"/>
            </a:endParaRPr>
          </a:p>
        </p:txBody>
      </p:sp>
      <p:pic>
        <p:nvPicPr>
          <p:cNvPr id="10" name="Picture 9" descr="A logo with an eagle and arrows&#10;&#10;Description automatically generated">
            <a:extLst>
              <a:ext uri="{FF2B5EF4-FFF2-40B4-BE49-F238E27FC236}">
                <a16:creationId xmlns:a16="http://schemas.microsoft.com/office/drawing/2014/main" id="{FAF6706D-16E5-A991-9AC4-72E29F13BC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400" y="201190"/>
            <a:ext cx="666425" cy="66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69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920">
            <a:extLst>
              <a:ext uri="{FF2B5EF4-FFF2-40B4-BE49-F238E27FC236}">
                <a16:creationId xmlns:a16="http://schemas.microsoft.com/office/drawing/2014/main" id="{1485BD71-C972-5A09-3B97-0B85B7AE4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114"/>
            <a:ext cx="12192000" cy="993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66BDEEB-17A0-2FD8-34F8-9FD4E019E970}"/>
              </a:ext>
            </a:extLst>
          </p:cNvPr>
          <p:cNvSpPr txBox="1"/>
          <p:nvPr/>
        </p:nvSpPr>
        <p:spPr>
          <a:xfrm>
            <a:off x="866363" y="1156549"/>
            <a:ext cx="1043226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Montserrat" panose="00000500000000000000" pitchFamily="2" charset="0"/>
              </a:rPr>
              <a:t>These include; </a:t>
            </a:r>
          </a:p>
          <a:p>
            <a:pPr algn="just"/>
            <a:endParaRPr lang="en-US" dirty="0">
              <a:latin typeface="Montserrat" panose="00000500000000000000" pitchFamily="2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b="1" dirty="0">
                <a:latin typeface="Montserrat" panose="00000500000000000000" pitchFamily="2" charset="0"/>
              </a:rPr>
              <a:t>Digital Identification (ID) Standards </a:t>
            </a:r>
            <a:r>
              <a:rPr lang="en-US" dirty="0">
                <a:latin typeface="Montserrat" panose="00000500000000000000" pitchFamily="2" charset="0"/>
              </a:rPr>
              <a:t>prescribes</a:t>
            </a:r>
            <a:r>
              <a:rPr lang="en-US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standards and guidelines to ensure a secure and standardized method for verifying the identity of individuals or entities in the digital realm. </a:t>
            </a:r>
            <a:endParaRPr lang="x-none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US" dirty="0">
              <a:latin typeface="Montserrat" panose="00000500000000000000" pitchFamily="2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b="1" dirty="0">
                <a:latin typeface="Montserrat" panose="00000500000000000000" pitchFamily="2" charset="0"/>
              </a:rPr>
              <a:t>Data Standards and Guidelines </a:t>
            </a:r>
            <a:r>
              <a:rPr lang="en-US" dirty="0">
                <a:latin typeface="Montserrat" panose="00000500000000000000" pitchFamily="2" charset="0"/>
              </a:rPr>
              <a:t>prescribes </a:t>
            </a:r>
            <a:r>
              <a:rPr lang="en-US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standards for the </a:t>
            </a:r>
            <a:r>
              <a:rPr lang="en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representation, format, classification, structuring, tagging, transmission, manipulation, use, and management of data.</a:t>
            </a:r>
            <a:endParaRPr lang="x-none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US" dirty="0">
              <a:latin typeface="Montserrat" panose="00000500000000000000" pitchFamily="2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b="1" dirty="0">
                <a:latin typeface="Montserrat" panose="00000500000000000000" pitchFamily="2" charset="0"/>
              </a:rPr>
              <a:t>Cloud Standards  </a:t>
            </a:r>
            <a:r>
              <a:rPr lang="en-US" dirty="0">
                <a:latin typeface="Montserrat" panose="00000500000000000000" pitchFamily="2" charset="0"/>
              </a:rPr>
              <a:t>prescribes </a:t>
            </a:r>
            <a:r>
              <a:rPr lang="en-US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standards and guidelines for cloud computing services, ensuring security, privacy, and interoperability. </a:t>
            </a:r>
            <a:endParaRPr lang="x-none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US" dirty="0">
              <a:latin typeface="Montserrat" panose="00000500000000000000" pitchFamily="2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b="1" dirty="0">
                <a:latin typeface="Montserrat" panose="00000500000000000000" pitchFamily="2" charset="0"/>
              </a:rPr>
              <a:t>Social Media Standards </a:t>
            </a:r>
            <a:r>
              <a:rPr lang="en-US" kern="0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prescribe standards and guidelines for the use and management of all government social media accounts. </a:t>
            </a:r>
            <a:endParaRPr lang="en-US" dirty="0">
              <a:latin typeface="Montserrat" panose="00000500000000000000" pitchFamily="2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US" dirty="0">
              <a:latin typeface="Montserrat" panose="00000500000000000000" pitchFamily="2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b="1" dirty="0">
                <a:latin typeface="Montserrat" panose="00000500000000000000" pitchFamily="2" charset="0"/>
              </a:rPr>
              <a:t>Procurement Standards </a:t>
            </a:r>
            <a:r>
              <a:rPr lang="en-US" dirty="0">
                <a:latin typeface="Montserrat" panose="00000500000000000000" pitchFamily="2" charset="0"/>
              </a:rPr>
              <a:t>prescribe </a:t>
            </a:r>
            <a:r>
              <a:rPr lang="en-US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standards and guidelines to promote fairness, transparency, and efficiency in procurement in the public sector.</a:t>
            </a:r>
            <a:endParaRPr lang="x-none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US" dirty="0">
              <a:latin typeface="Montserrat" panose="00000500000000000000" pitchFamily="2" charset="0"/>
            </a:endParaRPr>
          </a:p>
          <a:p>
            <a:pPr algn="just"/>
            <a:endParaRPr lang="en-US" dirty="0">
              <a:latin typeface="Montserrat" panose="00000500000000000000" pitchFamily="2" charset="0"/>
            </a:endParaRPr>
          </a:p>
          <a:p>
            <a:pPr algn="just"/>
            <a:endParaRPr lang="en-US" dirty="0">
              <a:latin typeface="Montserrat" panose="00000500000000000000" pitchFamily="2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E3B087E-43C3-77F9-76ED-2E37F7598D91}"/>
              </a:ext>
            </a:extLst>
          </p:cNvPr>
          <p:cNvGrpSpPr/>
          <p:nvPr/>
        </p:nvGrpSpPr>
        <p:grpSpPr>
          <a:xfrm>
            <a:off x="10780712" y="6073071"/>
            <a:ext cx="1411288" cy="525463"/>
            <a:chOff x="6718301" y="5354638"/>
            <a:chExt cx="1411288" cy="525463"/>
          </a:xfrm>
        </p:grpSpPr>
        <p:pic>
          <p:nvPicPr>
            <p:cNvPr id="42" name="Picture 332">
              <a:extLst>
                <a:ext uri="{FF2B5EF4-FFF2-40B4-BE49-F238E27FC236}">
                  <a16:creationId xmlns:a16="http://schemas.microsoft.com/office/drawing/2014/main" id="{6908A0F3-39B1-8A1C-DB33-9EE94C758D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301" y="5354638"/>
              <a:ext cx="1411288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700AAD5-CD84-A9D8-129D-AC74F2B29F00}"/>
                </a:ext>
              </a:extLst>
            </p:cNvPr>
            <p:cNvGrpSpPr/>
            <p:nvPr/>
          </p:nvGrpSpPr>
          <p:grpSpPr>
            <a:xfrm>
              <a:off x="7053264" y="5487987"/>
              <a:ext cx="855662" cy="303213"/>
              <a:chOff x="7053264" y="5487987"/>
              <a:chExt cx="855662" cy="303213"/>
            </a:xfrm>
          </p:grpSpPr>
          <p:sp>
            <p:nvSpPr>
              <p:cNvPr id="44" name="Freeform 333">
                <a:extLst>
                  <a:ext uri="{FF2B5EF4-FFF2-40B4-BE49-F238E27FC236}">
                    <a16:creationId xmlns:a16="http://schemas.microsoft.com/office/drawing/2014/main" id="{9DFB17EC-2A62-F152-36E1-B77B3B5F41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3264" y="5487987"/>
                <a:ext cx="304800" cy="300038"/>
              </a:xfrm>
              <a:custGeom>
                <a:avLst/>
                <a:gdLst>
                  <a:gd name="T0" fmla="*/ 48 w 96"/>
                  <a:gd name="T1" fmla="*/ 0 h 94"/>
                  <a:gd name="T2" fmla="*/ 0 w 96"/>
                  <a:gd name="T3" fmla="*/ 47 h 94"/>
                  <a:gd name="T4" fmla="*/ 48 w 96"/>
                  <a:gd name="T5" fmla="*/ 94 h 94"/>
                  <a:gd name="T6" fmla="*/ 96 w 96"/>
                  <a:gd name="T7" fmla="*/ 47 h 94"/>
                  <a:gd name="T8" fmla="*/ 48 w 96"/>
                  <a:gd name="T9" fmla="*/ 0 h 94"/>
                  <a:gd name="T10" fmla="*/ 34 w 96"/>
                  <a:gd name="T11" fmla="*/ 71 h 94"/>
                  <a:gd name="T12" fmla="*/ 20 w 96"/>
                  <a:gd name="T13" fmla="*/ 71 h 94"/>
                  <a:gd name="T14" fmla="*/ 20 w 96"/>
                  <a:gd name="T15" fmla="*/ 37 h 94"/>
                  <a:gd name="T16" fmla="*/ 34 w 96"/>
                  <a:gd name="T17" fmla="*/ 37 h 94"/>
                  <a:gd name="T18" fmla="*/ 34 w 96"/>
                  <a:gd name="T19" fmla="*/ 71 h 94"/>
                  <a:gd name="T20" fmla="*/ 33 w 96"/>
                  <a:gd name="T21" fmla="*/ 32 h 94"/>
                  <a:gd name="T22" fmla="*/ 27 w 96"/>
                  <a:gd name="T23" fmla="*/ 34 h 94"/>
                  <a:gd name="T24" fmla="*/ 21 w 96"/>
                  <a:gd name="T25" fmla="*/ 32 h 94"/>
                  <a:gd name="T26" fmla="*/ 19 w 96"/>
                  <a:gd name="T27" fmla="*/ 27 h 94"/>
                  <a:gd name="T28" fmla="*/ 21 w 96"/>
                  <a:gd name="T29" fmla="*/ 22 h 94"/>
                  <a:gd name="T30" fmla="*/ 27 w 96"/>
                  <a:gd name="T31" fmla="*/ 20 h 94"/>
                  <a:gd name="T32" fmla="*/ 33 w 96"/>
                  <a:gd name="T33" fmla="*/ 22 h 94"/>
                  <a:gd name="T34" fmla="*/ 36 w 96"/>
                  <a:gd name="T35" fmla="*/ 27 h 94"/>
                  <a:gd name="T36" fmla="*/ 33 w 96"/>
                  <a:gd name="T37" fmla="*/ 32 h 94"/>
                  <a:gd name="T38" fmla="*/ 79 w 96"/>
                  <a:gd name="T39" fmla="*/ 71 h 94"/>
                  <a:gd name="T40" fmla="*/ 65 w 96"/>
                  <a:gd name="T41" fmla="*/ 71 h 94"/>
                  <a:gd name="T42" fmla="*/ 65 w 96"/>
                  <a:gd name="T43" fmla="*/ 54 h 94"/>
                  <a:gd name="T44" fmla="*/ 60 w 96"/>
                  <a:gd name="T45" fmla="*/ 48 h 94"/>
                  <a:gd name="T46" fmla="*/ 56 w 96"/>
                  <a:gd name="T47" fmla="*/ 50 h 94"/>
                  <a:gd name="T48" fmla="*/ 55 w 96"/>
                  <a:gd name="T49" fmla="*/ 55 h 94"/>
                  <a:gd name="T50" fmla="*/ 55 w 96"/>
                  <a:gd name="T51" fmla="*/ 71 h 94"/>
                  <a:gd name="T52" fmla="*/ 41 w 96"/>
                  <a:gd name="T53" fmla="*/ 71 h 94"/>
                  <a:gd name="T54" fmla="*/ 41 w 96"/>
                  <a:gd name="T55" fmla="*/ 37 h 94"/>
                  <a:gd name="T56" fmla="*/ 54 w 96"/>
                  <a:gd name="T57" fmla="*/ 37 h 94"/>
                  <a:gd name="T58" fmla="*/ 54 w 96"/>
                  <a:gd name="T59" fmla="*/ 40 h 94"/>
                  <a:gd name="T60" fmla="*/ 59 w 96"/>
                  <a:gd name="T61" fmla="*/ 37 h 94"/>
                  <a:gd name="T62" fmla="*/ 65 w 96"/>
                  <a:gd name="T63" fmla="*/ 36 h 94"/>
                  <a:gd name="T64" fmla="*/ 75 w 96"/>
                  <a:gd name="T65" fmla="*/ 40 h 94"/>
                  <a:gd name="T66" fmla="*/ 79 w 96"/>
                  <a:gd name="T67" fmla="*/ 52 h 94"/>
                  <a:gd name="T68" fmla="*/ 79 w 96"/>
                  <a:gd name="T6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" h="94"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4"/>
                      <a:pt x="48" y="94"/>
                    </a:cubicBezTo>
                    <a:cubicBezTo>
                      <a:pt x="75" y="94"/>
                      <a:pt x="96" y="73"/>
                      <a:pt x="96" y="47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34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34" y="37"/>
                      <a:pt x="34" y="37"/>
                      <a:pt x="34" y="37"/>
                    </a:cubicBezTo>
                    <a:lnTo>
                      <a:pt x="34" y="71"/>
                    </a:lnTo>
                    <a:close/>
                    <a:moveTo>
                      <a:pt x="33" y="32"/>
                    </a:moveTo>
                    <a:cubicBezTo>
                      <a:pt x="32" y="33"/>
                      <a:pt x="30" y="34"/>
                      <a:pt x="27" y="34"/>
                    </a:cubicBezTo>
                    <a:cubicBezTo>
                      <a:pt x="25" y="34"/>
                      <a:pt x="22" y="33"/>
                      <a:pt x="21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19" y="25"/>
                      <a:pt x="19" y="23"/>
                      <a:pt x="21" y="22"/>
                    </a:cubicBezTo>
                    <a:cubicBezTo>
                      <a:pt x="22" y="20"/>
                      <a:pt x="25" y="20"/>
                      <a:pt x="27" y="20"/>
                    </a:cubicBezTo>
                    <a:cubicBezTo>
                      <a:pt x="30" y="20"/>
                      <a:pt x="32" y="20"/>
                      <a:pt x="33" y="22"/>
                    </a:cubicBezTo>
                    <a:cubicBezTo>
                      <a:pt x="35" y="23"/>
                      <a:pt x="36" y="25"/>
                      <a:pt x="36" y="27"/>
                    </a:cubicBezTo>
                    <a:cubicBezTo>
                      <a:pt x="36" y="29"/>
                      <a:pt x="35" y="31"/>
                      <a:pt x="33" y="32"/>
                    </a:cubicBezTo>
                    <a:close/>
                    <a:moveTo>
                      <a:pt x="79" y="71"/>
                    </a:move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0"/>
                      <a:pt x="63" y="48"/>
                      <a:pt x="60" y="48"/>
                    </a:cubicBezTo>
                    <a:cubicBezTo>
                      <a:pt x="59" y="48"/>
                      <a:pt x="57" y="49"/>
                      <a:pt x="56" y="50"/>
                    </a:cubicBezTo>
                    <a:cubicBezTo>
                      <a:pt x="55" y="51"/>
                      <a:pt x="55" y="53"/>
                      <a:pt x="55" y="5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9"/>
                      <a:pt x="57" y="38"/>
                      <a:pt x="59" y="37"/>
                    </a:cubicBezTo>
                    <a:cubicBezTo>
                      <a:pt x="61" y="37"/>
                      <a:pt x="63" y="36"/>
                      <a:pt x="65" y="36"/>
                    </a:cubicBezTo>
                    <a:cubicBezTo>
                      <a:pt x="69" y="36"/>
                      <a:pt x="72" y="38"/>
                      <a:pt x="75" y="40"/>
                    </a:cubicBezTo>
                    <a:cubicBezTo>
                      <a:pt x="78" y="43"/>
                      <a:pt x="79" y="47"/>
                      <a:pt x="79" y="52"/>
                    </a:cubicBezTo>
                    <a:lnTo>
                      <a:pt x="79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45" name="Freeform 334">
                <a:extLst>
                  <a:ext uri="{FF2B5EF4-FFF2-40B4-BE49-F238E27FC236}">
                    <a16:creationId xmlns:a16="http://schemas.microsoft.com/office/drawing/2014/main" id="{911CCE84-DAB5-847B-7FFA-BCAC12BA37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1" y="5494337"/>
                <a:ext cx="295275" cy="296863"/>
              </a:xfrm>
              <a:custGeom>
                <a:avLst/>
                <a:gdLst>
                  <a:gd name="T0" fmla="*/ 47 w 93"/>
                  <a:gd name="T1" fmla="*/ 0 h 93"/>
                  <a:gd name="T2" fmla="*/ 0 w 93"/>
                  <a:gd name="T3" fmla="*/ 46 h 93"/>
                  <a:gd name="T4" fmla="*/ 47 w 93"/>
                  <a:gd name="T5" fmla="*/ 93 h 93"/>
                  <a:gd name="T6" fmla="*/ 93 w 93"/>
                  <a:gd name="T7" fmla="*/ 46 h 93"/>
                  <a:gd name="T8" fmla="*/ 47 w 93"/>
                  <a:gd name="T9" fmla="*/ 0 h 93"/>
                  <a:gd name="T10" fmla="*/ 59 w 93"/>
                  <a:gd name="T11" fmla="*/ 39 h 93"/>
                  <a:gd name="T12" fmla="*/ 59 w 93"/>
                  <a:gd name="T13" fmla="*/ 51 h 93"/>
                  <a:gd name="T14" fmla="*/ 50 w 93"/>
                  <a:gd name="T15" fmla="*/ 51 h 93"/>
                  <a:gd name="T16" fmla="*/ 50 w 93"/>
                  <a:gd name="T17" fmla="*/ 76 h 93"/>
                  <a:gd name="T18" fmla="*/ 34 w 93"/>
                  <a:gd name="T19" fmla="*/ 76 h 93"/>
                  <a:gd name="T20" fmla="*/ 34 w 93"/>
                  <a:gd name="T21" fmla="*/ 51 h 93"/>
                  <a:gd name="T22" fmla="*/ 29 w 93"/>
                  <a:gd name="T23" fmla="*/ 51 h 93"/>
                  <a:gd name="T24" fmla="*/ 29 w 93"/>
                  <a:gd name="T25" fmla="*/ 39 h 93"/>
                  <a:gd name="T26" fmla="*/ 34 w 93"/>
                  <a:gd name="T27" fmla="*/ 39 h 93"/>
                  <a:gd name="T28" fmla="*/ 34 w 93"/>
                  <a:gd name="T29" fmla="*/ 39 h 93"/>
                  <a:gd name="T30" fmla="*/ 39 w 93"/>
                  <a:gd name="T31" fmla="*/ 27 h 93"/>
                  <a:gd name="T32" fmla="*/ 52 w 93"/>
                  <a:gd name="T33" fmla="*/ 22 h 93"/>
                  <a:gd name="T34" fmla="*/ 57 w 93"/>
                  <a:gd name="T35" fmla="*/ 23 h 93"/>
                  <a:gd name="T36" fmla="*/ 61 w 93"/>
                  <a:gd name="T37" fmla="*/ 24 h 93"/>
                  <a:gd name="T38" fmla="*/ 58 w 93"/>
                  <a:gd name="T39" fmla="*/ 36 h 93"/>
                  <a:gd name="T40" fmla="*/ 54 w 93"/>
                  <a:gd name="T41" fmla="*/ 35 h 93"/>
                  <a:gd name="T42" fmla="*/ 51 w 93"/>
                  <a:gd name="T43" fmla="*/ 36 h 93"/>
                  <a:gd name="T44" fmla="*/ 50 w 93"/>
                  <a:gd name="T45" fmla="*/ 39 h 93"/>
                  <a:gd name="T46" fmla="*/ 50 w 93"/>
                  <a:gd name="T47" fmla="*/ 39 h 93"/>
                  <a:gd name="T48" fmla="*/ 59 w 93"/>
                  <a:gd name="T49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3">
                    <a:moveTo>
                      <a:pt x="47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3"/>
                      <a:pt x="47" y="93"/>
                    </a:cubicBezTo>
                    <a:cubicBezTo>
                      <a:pt x="72" y="93"/>
                      <a:pt x="93" y="72"/>
                      <a:pt x="93" y="46"/>
                    </a:cubicBezTo>
                    <a:cubicBezTo>
                      <a:pt x="93" y="21"/>
                      <a:pt x="72" y="0"/>
                      <a:pt x="47" y="0"/>
                    </a:cubicBezTo>
                    <a:close/>
                    <a:moveTo>
                      <a:pt x="59" y="39"/>
                    </a:moveTo>
                    <a:cubicBezTo>
                      <a:pt x="59" y="51"/>
                      <a:pt x="59" y="51"/>
                      <a:pt x="59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4"/>
                      <a:pt x="36" y="30"/>
                      <a:pt x="39" y="27"/>
                    </a:cubicBezTo>
                    <a:cubicBezTo>
                      <a:pt x="42" y="24"/>
                      <a:pt x="46" y="22"/>
                      <a:pt x="52" y="22"/>
                    </a:cubicBezTo>
                    <a:cubicBezTo>
                      <a:pt x="54" y="22"/>
                      <a:pt x="55" y="23"/>
                      <a:pt x="57" y="23"/>
                    </a:cubicBezTo>
                    <a:cubicBezTo>
                      <a:pt x="59" y="23"/>
                      <a:pt x="60" y="24"/>
                      <a:pt x="61" y="2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5"/>
                      <a:pt x="55" y="35"/>
                      <a:pt x="54" y="35"/>
                    </a:cubicBezTo>
                    <a:cubicBezTo>
                      <a:pt x="53" y="35"/>
                      <a:pt x="52" y="35"/>
                      <a:pt x="51" y="36"/>
                    </a:cubicBezTo>
                    <a:cubicBezTo>
                      <a:pt x="50" y="37"/>
                      <a:pt x="50" y="38"/>
                      <a:pt x="50" y="39"/>
                    </a:cubicBezTo>
                    <a:cubicBezTo>
                      <a:pt x="50" y="39"/>
                      <a:pt x="50" y="39"/>
                      <a:pt x="50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</p:grpSp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3B6F215-7A51-4613-6735-7AC6D39C940C}"/>
              </a:ext>
            </a:extLst>
          </p:cNvPr>
          <p:cNvCxnSpPr/>
          <p:nvPr/>
        </p:nvCxnSpPr>
        <p:spPr>
          <a:xfrm>
            <a:off x="705216" y="6162766"/>
            <a:ext cx="248443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80757D80-6837-AEBC-8C53-8654A39C30FA}"/>
              </a:ext>
            </a:extLst>
          </p:cNvPr>
          <p:cNvSpPr txBox="1"/>
          <p:nvPr/>
        </p:nvSpPr>
        <p:spPr>
          <a:xfrm>
            <a:off x="420635" y="250999"/>
            <a:ext cx="97800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DIGITAL SERVICES STANDARDS  AND GUIDELINES ON THE PIPELINE TO BE APPROVED</a:t>
            </a:r>
            <a:endParaRPr lang="x-none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DBC1D7C-970A-5C73-45DA-D422139107DC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99FB7B-69A3-80B9-DEBD-008DBB911B31}"/>
              </a:ext>
            </a:extLst>
          </p:cNvPr>
          <p:cNvSpPr txBox="1"/>
          <p:nvPr/>
        </p:nvSpPr>
        <p:spPr>
          <a:xfrm>
            <a:off x="645387" y="6356439"/>
            <a:ext cx="5825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Montserrat" panose="00000500000000000000" pitchFamily="2" charset="0"/>
              </a:rPr>
              <a:t>www.ict.gov.pg</a:t>
            </a:r>
          </a:p>
          <a:p>
            <a:endParaRPr lang="en-US" sz="1600" dirty="0">
              <a:latin typeface="Montserrat" panose="00000500000000000000" pitchFamily="2" charset="0"/>
            </a:endParaRPr>
          </a:p>
          <a:p>
            <a:r>
              <a:rPr lang="en-US" sz="2800" b="1" dirty="0">
                <a:latin typeface="Montserrat" panose="00000500000000000000" pitchFamily="2" charset="0"/>
              </a:rPr>
              <a:t> </a:t>
            </a:r>
            <a:endParaRPr lang="x-none" sz="2800" b="1" dirty="0">
              <a:latin typeface="Montserrat" panose="00000500000000000000" pitchFamily="2" charset="0"/>
            </a:endParaRPr>
          </a:p>
        </p:txBody>
      </p:sp>
      <p:pic>
        <p:nvPicPr>
          <p:cNvPr id="3" name="Picture 2" descr="A logo with an eagle and arrows&#10;&#10;Description automatically generated">
            <a:extLst>
              <a:ext uri="{FF2B5EF4-FFF2-40B4-BE49-F238E27FC236}">
                <a16:creationId xmlns:a16="http://schemas.microsoft.com/office/drawing/2014/main" id="{5BEBF3C6-59B6-6B3E-2BE4-2516906580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797" y="259466"/>
            <a:ext cx="916763" cy="91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8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920">
            <a:extLst>
              <a:ext uri="{FF2B5EF4-FFF2-40B4-BE49-F238E27FC236}">
                <a16:creationId xmlns:a16="http://schemas.microsoft.com/office/drawing/2014/main" id="{1485BD71-C972-5A09-3B97-0B85B7AE4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114"/>
            <a:ext cx="12192000" cy="109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66BDEEB-17A0-2FD8-34F8-9FD4E019E970}"/>
              </a:ext>
            </a:extLst>
          </p:cNvPr>
          <p:cNvSpPr txBox="1"/>
          <p:nvPr/>
        </p:nvSpPr>
        <p:spPr>
          <a:xfrm>
            <a:off x="645387" y="1475121"/>
            <a:ext cx="110106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latin typeface="Montserrat" panose="00000500000000000000" pitchFamily="2" charset="0"/>
              </a:rPr>
              <a:t>6. ISP Standards </a:t>
            </a:r>
            <a:r>
              <a:rPr lang="en-US" kern="0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prescribe standards and guidelines for the quality of service, network reliability, and security measures that ISPs must adhere to when providing internet services to consumers. </a:t>
            </a:r>
            <a:endParaRPr lang="en-US" kern="0" dirty="0"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algn="just"/>
            <a:endParaRPr lang="en-US" kern="0" dirty="0">
              <a:latin typeface="Montserrat" panose="00000500000000000000" pitchFamily="2" charset="0"/>
            </a:endParaRPr>
          </a:p>
          <a:p>
            <a:pPr algn="just"/>
            <a:r>
              <a:rPr lang="en-US" b="1" kern="0" dirty="0">
                <a:latin typeface="Montserrat" panose="00000500000000000000" pitchFamily="2" charset="0"/>
              </a:rPr>
              <a:t>7. </a:t>
            </a:r>
            <a:r>
              <a:rPr lang="en-US" b="1" dirty="0">
                <a:latin typeface="Montserrat" panose="00000500000000000000" pitchFamily="2" charset="0"/>
              </a:rPr>
              <a:t>Data Centre Standards </a:t>
            </a:r>
            <a:r>
              <a:rPr lang="en-US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prescribe standards and guidelines for the requirements for the design, construction, and operation of data centers. </a:t>
            </a:r>
          </a:p>
          <a:p>
            <a:pPr algn="just"/>
            <a:endParaRPr lang="en-US" dirty="0">
              <a:latin typeface="Montserrat" panose="00000500000000000000" pitchFamily="2" charset="0"/>
            </a:endParaRPr>
          </a:p>
          <a:p>
            <a:pPr algn="just"/>
            <a:r>
              <a:rPr lang="en-US" b="1" dirty="0">
                <a:latin typeface="Montserrat" panose="00000500000000000000" pitchFamily="2" charset="0"/>
              </a:rPr>
              <a:t>8. Online Payment Standards </a:t>
            </a:r>
            <a:r>
              <a:rPr lang="en-US" dirty="0">
                <a:latin typeface="Montserrat" panose="00000500000000000000" pitchFamily="2" charset="0"/>
              </a:rPr>
              <a:t>prescribes </a:t>
            </a:r>
            <a:r>
              <a:rPr lang="en-US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standards that define protocols and security measures managing electronic payment transactions,  ensuring secure and efficient online payment processes, protecting both consumers and businesses from fraud and unauthorized access.</a:t>
            </a:r>
            <a:endParaRPr lang="x-none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Montserrat" panose="00000500000000000000" pitchFamily="2" charset="0"/>
            </a:endParaRPr>
          </a:p>
          <a:p>
            <a:pPr algn="just"/>
            <a:r>
              <a:rPr lang="en-US" b="1" dirty="0">
                <a:latin typeface="Montserrat" panose="00000500000000000000" pitchFamily="2" charset="0"/>
              </a:rPr>
              <a:t>9. Unified Communications Guidelines </a:t>
            </a:r>
            <a:r>
              <a:rPr lang="en-US" sz="1800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prescribe recommendations for the use of different applications, tools, or software, to connect and collaborate whether in the public sector, private sector or communicating to international organizations.</a:t>
            </a:r>
            <a:endParaRPr lang="x-none" sz="18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E3B087E-43C3-77F9-76ED-2E37F7598D91}"/>
              </a:ext>
            </a:extLst>
          </p:cNvPr>
          <p:cNvGrpSpPr/>
          <p:nvPr/>
        </p:nvGrpSpPr>
        <p:grpSpPr>
          <a:xfrm>
            <a:off x="10780712" y="6073071"/>
            <a:ext cx="1411288" cy="525463"/>
            <a:chOff x="6718301" y="5354638"/>
            <a:chExt cx="1411288" cy="525463"/>
          </a:xfrm>
        </p:grpSpPr>
        <p:pic>
          <p:nvPicPr>
            <p:cNvPr id="42" name="Picture 332">
              <a:extLst>
                <a:ext uri="{FF2B5EF4-FFF2-40B4-BE49-F238E27FC236}">
                  <a16:creationId xmlns:a16="http://schemas.microsoft.com/office/drawing/2014/main" id="{6908A0F3-39B1-8A1C-DB33-9EE94C758D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301" y="5354638"/>
              <a:ext cx="1411288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700AAD5-CD84-A9D8-129D-AC74F2B29F00}"/>
                </a:ext>
              </a:extLst>
            </p:cNvPr>
            <p:cNvGrpSpPr/>
            <p:nvPr/>
          </p:nvGrpSpPr>
          <p:grpSpPr>
            <a:xfrm>
              <a:off x="7053264" y="5487987"/>
              <a:ext cx="855662" cy="303213"/>
              <a:chOff x="7053264" y="5487987"/>
              <a:chExt cx="855662" cy="303213"/>
            </a:xfrm>
          </p:grpSpPr>
          <p:sp>
            <p:nvSpPr>
              <p:cNvPr id="44" name="Freeform 333">
                <a:extLst>
                  <a:ext uri="{FF2B5EF4-FFF2-40B4-BE49-F238E27FC236}">
                    <a16:creationId xmlns:a16="http://schemas.microsoft.com/office/drawing/2014/main" id="{9DFB17EC-2A62-F152-36E1-B77B3B5F41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3264" y="5487987"/>
                <a:ext cx="304800" cy="300038"/>
              </a:xfrm>
              <a:custGeom>
                <a:avLst/>
                <a:gdLst>
                  <a:gd name="T0" fmla="*/ 48 w 96"/>
                  <a:gd name="T1" fmla="*/ 0 h 94"/>
                  <a:gd name="T2" fmla="*/ 0 w 96"/>
                  <a:gd name="T3" fmla="*/ 47 h 94"/>
                  <a:gd name="T4" fmla="*/ 48 w 96"/>
                  <a:gd name="T5" fmla="*/ 94 h 94"/>
                  <a:gd name="T6" fmla="*/ 96 w 96"/>
                  <a:gd name="T7" fmla="*/ 47 h 94"/>
                  <a:gd name="T8" fmla="*/ 48 w 96"/>
                  <a:gd name="T9" fmla="*/ 0 h 94"/>
                  <a:gd name="T10" fmla="*/ 34 w 96"/>
                  <a:gd name="T11" fmla="*/ 71 h 94"/>
                  <a:gd name="T12" fmla="*/ 20 w 96"/>
                  <a:gd name="T13" fmla="*/ 71 h 94"/>
                  <a:gd name="T14" fmla="*/ 20 w 96"/>
                  <a:gd name="T15" fmla="*/ 37 h 94"/>
                  <a:gd name="T16" fmla="*/ 34 w 96"/>
                  <a:gd name="T17" fmla="*/ 37 h 94"/>
                  <a:gd name="T18" fmla="*/ 34 w 96"/>
                  <a:gd name="T19" fmla="*/ 71 h 94"/>
                  <a:gd name="T20" fmla="*/ 33 w 96"/>
                  <a:gd name="T21" fmla="*/ 32 h 94"/>
                  <a:gd name="T22" fmla="*/ 27 w 96"/>
                  <a:gd name="T23" fmla="*/ 34 h 94"/>
                  <a:gd name="T24" fmla="*/ 21 w 96"/>
                  <a:gd name="T25" fmla="*/ 32 h 94"/>
                  <a:gd name="T26" fmla="*/ 19 w 96"/>
                  <a:gd name="T27" fmla="*/ 27 h 94"/>
                  <a:gd name="T28" fmla="*/ 21 w 96"/>
                  <a:gd name="T29" fmla="*/ 22 h 94"/>
                  <a:gd name="T30" fmla="*/ 27 w 96"/>
                  <a:gd name="T31" fmla="*/ 20 h 94"/>
                  <a:gd name="T32" fmla="*/ 33 w 96"/>
                  <a:gd name="T33" fmla="*/ 22 h 94"/>
                  <a:gd name="T34" fmla="*/ 36 w 96"/>
                  <a:gd name="T35" fmla="*/ 27 h 94"/>
                  <a:gd name="T36" fmla="*/ 33 w 96"/>
                  <a:gd name="T37" fmla="*/ 32 h 94"/>
                  <a:gd name="T38" fmla="*/ 79 w 96"/>
                  <a:gd name="T39" fmla="*/ 71 h 94"/>
                  <a:gd name="T40" fmla="*/ 65 w 96"/>
                  <a:gd name="T41" fmla="*/ 71 h 94"/>
                  <a:gd name="T42" fmla="*/ 65 w 96"/>
                  <a:gd name="T43" fmla="*/ 54 h 94"/>
                  <a:gd name="T44" fmla="*/ 60 w 96"/>
                  <a:gd name="T45" fmla="*/ 48 h 94"/>
                  <a:gd name="T46" fmla="*/ 56 w 96"/>
                  <a:gd name="T47" fmla="*/ 50 h 94"/>
                  <a:gd name="T48" fmla="*/ 55 w 96"/>
                  <a:gd name="T49" fmla="*/ 55 h 94"/>
                  <a:gd name="T50" fmla="*/ 55 w 96"/>
                  <a:gd name="T51" fmla="*/ 71 h 94"/>
                  <a:gd name="T52" fmla="*/ 41 w 96"/>
                  <a:gd name="T53" fmla="*/ 71 h 94"/>
                  <a:gd name="T54" fmla="*/ 41 w 96"/>
                  <a:gd name="T55" fmla="*/ 37 h 94"/>
                  <a:gd name="T56" fmla="*/ 54 w 96"/>
                  <a:gd name="T57" fmla="*/ 37 h 94"/>
                  <a:gd name="T58" fmla="*/ 54 w 96"/>
                  <a:gd name="T59" fmla="*/ 40 h 94"/>
                  <a:gd name="T60" fmla="*/ 59 w 96"/>
                  <a:gd name="T61" fmla="*/ 37 h 94"/>
                  <a:gd name="T62" fmla="*/ 65 w 96"/>
                  <a:gd name="T63" fmla="*/ 36 h 94"/>
                  <a:gd name="T64" fmla="*/ 75 w 96"/>
                  <a:gd name="T65" fmla="*/ 40 h 94"/>
                  <a:gd name="T66" fmla="*/ 79 w 96"/>
                  <a:gd name="T67" fmla="*/ 52 h 94"/>
                  <a:gd name="T68" fmla="*/ 79 w 96"/>
                  <a:gd name="T6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" h="94"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4"/>
                      <a:pt x="48" y="94"/>
                    </a:cubicBezTo>
                    <a:cubicBezTo>
                      <a:pt x="75" y="94"/>
                      <a:pt x="96" y="73"/>
                      <a:pt x="96" y="47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34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34" y="37"/>
                      <a:pt x="34" y="37"/>
                      <a:pt x="34" y="37"/>
                    </a:cubicBezTo>
                    <a:lnTo>
                      <a:pt x="34" y="71"/>
                    </a:lnTo>
                    <a:close/>
                    <a:moveTo>
                      <a:pt x="33" y="32"/>
                    </a:moveTo>
                    <a:cubicBezTo>
                      <a:pt x="32" y="33"/>
                      <a:pt x="30" y="34"/>
                      <a:pt x="27" y="34"/>
                    </a:cubicBezTo>
                    <a:cubicBezTo>
                      <a:pt x="25" y="34"/>
                      <a:pt x="22" y="33"/>
                      <a:pt x="21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19" y="25"/>
                      <a:pt x="19" y="23"/>
                      <a:pt x="21" y="22"/>
                    </a:cubicBezTo>
                    <a:cubicBezTo>
                      <a:pt x="22" y="20"/>
                      <a:pt x="25" y="20"/>
                      <a:pt x="27" y="20"/>
                    </a:cubicBezTo>
                    <a:cubicBezTo>
                      <a:pt x="30" y="20"/>
                      <a:pt x="32" y="20"/>
                      <a:pt x="33" y="22"/>
                    </a:cubicBezTo>
                    <a:cubicBezTo>
                      <a:pt x="35" y="23"/>
                      <a:pt x="36" y="25"/>
                      <a:pt x="36" y="27"/>
                    </a:cubicBezTo>
                    <a:cubicBezTo>
                      <a:pt x="36" y="29"/>
                      <a:pt x="35" y="31"/>
                      <a:pt x="33" y="32"/>
                    </a:cubicBezTo>
                    <a:close/>
                    <a:moveTo>
                      <a:pt x="79" y="71"/>
                    </a:move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0"/>
                      <a:pt x="63" y="48"/>
                      <a:pt x="60" y="48"/>
                    </a:cubicBezTo>
                    <a:cubicBezTo>
                      <a:pt x="59" y="48"/>
                      <a:pt x="57" y="49"/>
                      <a:pt x="56" y="50"/>
                    </a:cubicBezTo>
                    <a:cubicBezTo>
                      <a:pt x="55" y="51"/>
                      <a:pt x="55" y="53"/>
                      <a:pt x="55" y="5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9"/>
                      <a:pt x="57" y="38"/>
                      <a:pt x="59" y="37"/>
                    </a:cubicBezTo>
                    <a:cubicBezTo>
                      <a:pt x="61" y="37"/>
                      <a:pt x="63" y="36"/>
                      <a:pt x="65" y="36"/>
                    </a:cubicBezTo>
                    <a:cubicBezTo>
                      <a:pt x="69" y="36"/>
                      <a:pt x="72" y="38"/>
                      <a:pt x="75" y="40"/>
                    </a:cubicBezTo>
                    <a:cubicBezTo>
                      <a:pt x="78" y="43"/>
                      <a:pt x="79" y="47"/>
                      <a:pt x="79" y="52"/>
                    </a:cubicBezTo>
                    <a:lnTo>
                      <a:pt x="79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45" name="Freeform 334">
                <a:extLst>
                  <a:ext uri="{FF2B5EF4-FFF2-40B4-BE49-F238E27FC236}">
                    <a16:creationId xmlns:a16="http://schemas.microsoft.com/office/drawing/2014/main" id="{911CCE84-DAB5-847B-7FFA-BCAC12BA37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1" y="5494337"/>
                <a:ext cx="295275" cy="296863"/>
              </a:xfrm>
              <a:custGeom>
                <a:avLst/>
                <a:gdLst>
                  <a:gd name="T0" fmla="*/ 47 w 93"/>
                  <a:gd name="T1" fmla="*/ 0 h 93"/>
                  <a:gd name="T2" fmla="*/ 0 w 93"/>
                  <a:gd name="T3" fmla="*/ 46 h 93"/>
                  <a:gd name="T4" fmla="*/ 47 w 93"/>
                  <a:gd name="T5" fmla="*/ 93 h 93"/>
                  <a:gd name="T6" fmla="*/ 93 w 93"/>
                  <a:gd name="T7" fmla="*/ 46 h 93"/>
                  <a:gd name="T8" fmla="*/ 47 w 93"/>
                  <a:gd name="T9" fmla="*/ 0 h 93"/>
                  <a:gd name="T10" fmla="*/ 59 w 93"/>
                  <a:gd name="T11" fmla="*/ 39 h 93"/>
                  <a:gd name="T12" fmla="*/ 59 w 93"/>
                  <a:gd name="T13" fmla="*/ 51 h 93"/>
                  <a:gd name="T14" fmla="*/ 50 w 93"/>
                  <a:gd name="T15" fmla="*/ 51 h 93"/>
                  <a:gd name="T16" fmla="*/ 50 w 93"/>
                  <a:gd name="T17" fmla="*/ 76 h 93"/>
                  <a:gd name="T18" fmla="*/ 34 w 93"/>
                  <a:gd name="T19" fmla="*/ 76 h 93"/>
                  <a:gd name="T20" fmla="*/ 34 w 93"/>
                  <a:gd name="T21" fmla="*/ 51 h 93"/>
                  <a:gd name="T22" fmla="*/ 29 w 93"/>
                  <a:gd name="T23" fmla="*/ 51 h 93"/>
                  <a:gd name="T24" fmla="*/ 29 w 93"/>
                  <a:gd name="T25" fmla="*/ 39 h 93"/>
                  <a:gd name="T26" fmla="*/ 34 w 93"/>
                  <a:gd name="T27" fmla="*/ 39 h 93"/>
                  <a:gd name="T28" fmla="*/ 34 w 93"/>
                  <a:gd name="T29" fmla="*/ 39 h 93"/>
                  <a:gd name="T30" fmla="*/ 39 w 93"/>
                  <a:gd name="T31" fmla="*/ 27 h 93"/>
                  <a:gd name="T32" fmla="*/ 52 w 93"/>
                  <a:gd name="T33" fmla="*/ 22 h 93"/>
                  <a:gd name="T34" fmla="*/ 57 w 93"/>
                  <a:gd name="T35" fmla="*/ 23 h 93"/>
                  <a:gd name="T36" fmla="*/ 61 w 93"/>
                  <a:gd name="T37" fmla="*/ 24 h 93"/>
                  <a:gd name="T38" fmla="*/ 58 w 93"/>
                  <a:gd name="T39" fmla="*/ 36 h 93"/>
                  <a:gd name="T40" fmla="*/ 54 w 93"/>
                  <a:gd name="T41" fmla="*/ 35 h 93"/>
                  <a:gd name="T42" fmla="*/ 51 w 93"/>
                  <a:gd name="T43" fmla="*/ 36 h 93"/>
                  <a:gd name="T44" fmla="*/ 50 w 93"/>
                  <a:gd name="T45" fmla="*/ 39 h 93"/>
                  <a:gd name="T46" fmla="*/ 50 w 93"/>
                  <a:gd name="T47" fmla="*/ 39 h 93"/>
                  <a:gd name="T48" fmla="*/ 59 w 93"/>
                  <a:gd name="T49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3">
                    <a:moveTo>
                      <a:pt x="47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3"/>
                      <a:pt x="47" y="93"/>
                    </a:cubicBezTo>
                    <a:cubicBezTo>
                      <a:pt x="72" y="93"/>
                      <a:pt x="93" y="72"/>
                      <a:pt x="93" y="46"/>
                    </a:cubicBezTo>
                    <a:cubicBezTo>
                      <a:pt x="93" y="21"/>
                      <a:pt x="72" y="0"/>
                      <a:pt x="47" y="0"/>
                    </a:cubicBezTo>
                    <a:close/>
                    <a:moveTo>
                      <a:pt x="59" y="39"/>
                    </a:moveTo>
                    <a:cubicBezTo>
                      <a:pt x="59" y="51"/>
                      <a:pt x="59" y="51"/>
                      <a:pt x="59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4"/>
                      <a:pt x="36" y="30"/>
                      <a:pt x="39" y="27"/>
                    </a:cubicBezTo>
                    <a:cubicBezTo>
                      <a:pt x="42" y="24"/>
                      <a:pt x="46" y="22"/>
                      <a:pt x="52" y="22"/>
                    </a:cubicBezTo>
                    <a:cubicBezTo>
                      <a:pt x="54" y="22"/>
                      <a:pt x="55" y="23"/>
                      <a:pt x="57" y="23"/>
                    </a:cubicBezTo>
                    <a:cubicBezTo>
                      <a:pt x="59" y="23"/>
                      <a:pt x="60" y="24"/>
                      <a:pt x="61" y="2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5"/>
                      <a:pt x="55" y="35"/>
                      <a:pt x="54" y="35"/>
                    </a:cubicBezTo>
                    <a:cubicBezTo>
                      <a:pt x="53" y="35"/>
                      <a:pt x="52" y="35"/>
                      <a:pt x="51" y="36"/>
                    </a:cubicBezTo>
                    <a:cubicBezTo>
                      <a:pt x="50" y="37"/>
                      <a:pt x="50" y="38"/>
                      <a:pt x="50" y="39"/>
                    </a:cubicBezTo>
                    <a:cubicBezTo>
                      <a:pt x="50" y="39"/>
                      <a:pt x="50" y="39"/>
                      <a:pt x="50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</p:grpSp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3B6F215-7A51-4613-6735-7AC6D39C940C}"/>
              </a:ext>
            </a:extLst>
          </p:cNvPr>
          <p:cNvCxnSpPr/>
          <p:nvPr/>
        </p:nvCxnSpPr>
        <p:spPr>
          <a:xfrm>
            <a:off x="705216" y="6162766"/>
            <a:ext cx="248443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80757D80-6837-AEBC-8C53-8654A39C30FA}"/>
              </a:ext>
            </a:extLst>
          </p:cNvPr>
          <p:cNvSpPr txBox="1"/>
          <p:nvPr/>
        </p:nvSpPr>
        <p:spPr>
          <a:xfrm>
            <a:off x="420635" y="250999"/>
            <a:ext cx="97800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DIGITAL SERVICES STANDARDS  AND GUIDELINES ON THE PIPELINE TO BE APPROVED (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cont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)</a:t>
            </a:r>
            <a:endParaRPr lang="x-none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DBC1D7C-970A-5C73-45DA-D422139107DC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99FB7B-69A3-80B9-DEBD-008DBB911B31}"/>
              </a:ext>
            </a:extLst>
          </p:cNvPr>
          <p:cNvSpPr txBox="1"/>
          <p:nvPr/>
        </p:nvSpPr>
        <p:spPr>
          <a:xfrm>
            <a:off x="645387" y="6356439"/>
            <a:ext cx="5825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Montserrat" panose="00000500000000000000" pitchFamily="2" charset="0"/>
              </a:rPr>
              <a:t>www.ict.gov.pg</a:t>
            </a:r>
          </a:p>
          <a:p>
            <a:endParaRPr lang="en-US" sz="1600" dirty="0">
              <a:latin typeface="Montserrat" panose="00000500000000000000" pitchFamily="2" charset="0"/>
            </a:endParaRPr>
          </a:p>
          <a:p>
            <a:r>
              <a:rPr lang="en-US" sz="2800" b="1" dirty="0">
                <a:latin typeface="Montserrat" panose="00000500000000000000" pitchFamily="2" charset="0"/>
              </a:rPr>
              <a:t> </a:t>
            </a:r>
            <a:endParaRPr lang="x-none" sz="2800" b="1" dirty="0">
              <a:latin typeface="Montserrat" panose="00000500000000000000" pitchFamily="2" charset="0"/>
            </a:endParaRPr>
          </a:p>
        </p:txBody>
      </p:sp>
      <p:pic>
        <p:nvPicPr>
          <p:cNvPr id="3" name="Picture 2" descr="A logo with an eagle and arrows&#10;&#10;Description automatically generated">
            <a:extLst>
              <a:ext uri="{FF2B5EF4-FFF2-40B4-BE49-F238E27FC236}">
                <a16:creationId xmlns:a16="http://schemas.microsoft.com/office/drawing/2014/main" id="{5BEBF3C6-59B6-6B3E-2BE4-2516906580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797" y="259466"/>
            <a:ext cx="916763" cy="91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86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920">
            <a:extLst>
              <a:ext uri="{FF2B5EF4-FFF2-40B4-BE49-F238E27FC236}">
                <a16:creationId xmlns:a16="http://schemas.microsoft.com/office/drawing/2014/main" id="{1485BD71-C972-5A09-3B97-0B85B7AE4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114"/>
            <a:ext cx="12192000" cy="109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66BDEEB-17A0-2FD8-34F8-9FD4E019E970}"/>
              </a:ext>
            </a:extLst>
          </p:cNvPr>
          <p:cNvSpPr txBox="1"/>
          <p:nvPr/>
        </p:nvSpPr>
        <p:spPr>
          <a:xfrm>
            <a:off x="765485" y="1813053"/>
            <a:ext cx="11010640" cy="377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10. DTO Guidelines </a:t>
            </a:r>
            <a:endParaRPr lang="x-none" sz="20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Digital Transformation Office (DTO) guidelines offer strategic and practical advice for all digital transformation officers. 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DTO Guidelines include: </a:t>
            </a:r>
            <a:endParaRPr lang="x-none" sz="20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DTO Appointments</a:t>
            </a:r>
            <a:endParaRPr lang="x-none" sz="20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DTO Functions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Access, Use and Management of Digital Services</a:t>
            </a:r>
            <a:endParaRPr lang="x-none" sz="20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Resources and Tools</a:t>
            </a:r>
            <a:endParaRPr lang="x-none" sz="20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Training and Development </a:t>
            </a:r>
            <a:endParaRPr lang="x-none" sz="20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x-none" sz="20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E3B087E-43C3-77F9-76ED-2E37F7598D91}"/>
              </a:ext>
            </a:extLst>
          </p:cNvPr>
          <p:cNvGrpSpPr/>
          <p:nvPr/>
        </p:nvGrpSpPr>
        <p:grpSpPr>
          <a:xfrm>
            <a:off x="10780712" y="6073071"/>
            <a:ext cx="1411288" cy="525463"/>
            <a:chOff x="6718301" y="5354638"/>
            <a:chExt cx="1411288" cy="525463"/>
          </a:xfrm>
        </p:grpSpPr>
        <p:pic>
          <p:nvPicPr>
            <p:cNvPr id="42" name="Picture 332">
              <a:extLst>
                <a:ext uri="{FF2B5EF4-FFF2-40B4-BE49-F238E27FC236}">
                  <a16:creationId xmlns:a16="http://schemas.microsoft.com/office/drawing/2014/main" id="{6908A0F3-39B1-8A1C-DB33-9EE94C758D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301" y="5354638"/>
              <a:ext cx="1411288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700AAD5-CD84-A9D8-129D-AC74F2B29F00}"/>
                </a:ext>
              </a:extLst>
            </p:cNvPr>
            <p:cNvGrpSpPr/>
            <p:nvPr/>
          </p:nvGrpSpPr>
          <p:grpSpPr>
            <a:xfrm>
              <a:off x="7053264" y="5487987"/>
              <a:ext cx="855662" cy="303213"/>
              <a:chOff x="7053264" y="5487987"/>
              <a:chExt cx="855662" cy="303213"/>
            </a:xfrm>
          </p:grpSpPr>
          <p:sp>
            <p:nvSpPr>
              <p:cNvPr id="44" name="Freeform 333">
                <a:extLst>
                  <a:ext uri="{FF2B5EF4-FFF2-40B4-BE49-F238E27FC236}">
                    <a16:creationId xmlns:a16="http://schemas.microsoft.com/office/drawing/2014/main" id="{9DFB17EC-2A62-F152-36E1-B77B3B5F41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3264" y="5487987"/>
                <a:ext cx="304800" cy="300038"/>
              </a:xfrm>
              <a:custGeom>
                <a:avLst/>
                <a:gdLst>
                  <a:gd name="T0" fmla="*/ 48 w 96"/>
                  <a:gd name="T1" fmla="*/ 0 h 94"/>
                  <a:gd name="T2" fmla="*/ 0 w 96"/>
                  <a:gd name="T3" fmla="*/ 47 h 94"/>
                  <a:gd name="T4" fmla="*/ 48 w 96"/>
                  <a:gd name="T5" fmla="*/ 94 h 94"/>
                  <a:gd name="T6" fmla="*/ 96 w 96"/>
                  <a:gd name="T7" fmla="*/ 47 h 94"/>
                  <a:gd name="T8" fmla="*/ 48 w 96"/>
                  <a:gd name="T9" fmla="*/ 0 h 94"/>
                  <a:gd name="T10" fmla="*/ 34 w 96"/>
                  <a:gd name="T11" fmla="*/ 71 h 94"/>
                  <a:gd name="T12" fmla="*/ 20 w 96"/>
                  <a:gd name="T13" fmla="*/ 71 h 94"/>
                  <a:gd name="T14" fmla="*/ 20 w 96"/>
                  <a:gd name="T15" fmla="*/ 37 h 94"/>
                  <a:gd name="T16" fmla="*/ 34 w 96"/>
                  <a:gd name="T17" fmla="*/ 37 h 94"/>
                  <a:gd name="T18" fmla="*/ 34 w 96"/>
                  <a:gd name="T19" fmla="*/ 71 h 94"/>
                  <a:gd name="T20" fmla="*/ 33 w 96"/>
                  <a:gd name="T21" fmla="*/ 32 h 94"/>
                  <a:gd name="T22" fmla="*/ 27 w 96"/>
                  <a:gd name="T23" fmla="*/ 34 h 94"/>
                  <a:gd name="T24" fmla="*/ 21 w 96"/>
                  <a:gd name="T25" fmla="*/ 32 h 94"/>
                  <a:gd name="T26" fmla="*/ 19 w 96"/>
                  <a:gd name="T27" fmla="*/ 27 h 94"/>
                  <a:gd name="T28" fmla="*/ 21 w 96"/>
                  <a:gd name="T29" fmla="*/ 22 h 94"/>
                  <a:gd name="T30" fmla="*/ 27 w 96"/>
                  <a:gd name="T31" fmla="*/ 20 h 94"/>
                  <a:gd name="T32" fmla="*/ 33 w 96"/>
                  <a:gd name="T33" fmla="*/ 22 h 94"/>
                  <a:gd name="T34" fmla="*/ 36 w 96"/>
                  <a:gd name="T35" fmla="*/ 27 h 94"/>
                  <a:gd name="T36" fmla="*/ 33 w 96"/>
                  <a:gd name="T37" fmla="*/ 32 h 94"/>
                  <a:gd name="T38" fmla="*/ 79 w 96"/>
                  <a:gd name="T39" fmla="*/ 71 h 94"/>
                  <a:gd name="T40" fmla="*/ 65 w 96"/>
                  <a:gd name="T41" fmla="*/ 71 h 94"/>
                  <a:gd name="T42" fmla="*/ 65 w 96"/>
                  <a:gd name="T43" fmla="*/ 54 h 94"/>
                  <a:gd name="T44" fmla="*/ 60 w 96"/>
                  <a:gd name="T45" fmla="*/ 48 h 94"/>
                  <a:gd name="T46" fmla="*/ 56 w 96"/>
                  <a:gd name="T47" fmla="*/ 50 h 94"/>
                  <a:gd name="T48" fmla="*/ 55 w 96"/>
                  <a:gd name="T49" fmla="*/ 55 h 94"/>
                  <a:gd name="T50" fmla="*/ 55 w 96"/>
                  <a:gd name="T51" fmla="*/ 71 h 94"/>
                  <a:gd name="T52" fmla="*/ 41 w 96"/>
                  <a:gd name="T53" fmla="*/ 71 h 94"/>
                  <a:gd name="T54" fmla="*/ 41 w 96"/>
                  <a:gd name="T55" fmla="*/ 37 h 94"/>
                  <a:gd name="T56" fmla="*/ 54 w 96"/>
                  <a:gd name="T57" fmla="*/ 37 h 94"/>
                  <a:gd name="T58" fmla="*/ 54 w 96"/>
                  <a:gd name="T59" fmla="*/ 40 h 94"/>
                  <a:gd name="T60" fmla="*/ 59 w 96"/>
                  <a:gd name="T61" fmla="*/ 37 h 94"/>
                  <a:gd name="T62" fmla="*/ 65 w 96"/>
                  <a:gd name="T63" fmla="*/ 36 h 94"/>
                  <a:gd name="T64" fmla="*/ 75 w 96"/>
                  <a:gd name="T65" fmla="*/ 40 h 94"/>
                  <a:gd name="T66" fmla="*/ 79 w 96"/>
                  <a:gd name="T67" fmla="*/ 52 h 94"/>
                  <a:gd name="T68" fmla="*/ 79 w 96"/>
                  <a:gd name="T6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" h="94"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4"/>
                      <a:pt x="48" y="94"/>
                    </a:cubicBezTo>
                    <a:cubicBezTo>
                      <a:pt x="75" y="94"/>
                      <a:pt x="96" y="73"/>
                      <a:pt x="96" y="47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34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34" y="37"/>
                      <a:pt x="34" y="37"/>
                      <a:pt x="34" y="37"/>
                    </a:cubicBezTo>
                    <a:lnTo>
                      <a:pt x="34" y="71"/>
                    </a:lnTo>
                    <a:close/>
                    <a:moveTo>
                      <a:pt x="33" y="32"/>
                    </a:moveTo>
                    <a:cubicBezTo>
                      <a:pt x="32" y="33"/>
                      <a:pt x="30" y="34"/>
                      <a:pt x="27" y="34"/>
                    </a:cubicBezTo>
                    <a:cubicBezTo>
                      <a:pt x="25" y="34"/>
                      <a:pt x="22" y="33"/>
                      <a:pt x="21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19" y="25"/>
                      <a:pt x="19" y="23"/>
                      <a:pt x="21" y="22"/>
                    </a:cubicBezTo>
                    <a:cubicBezTo>
                      <a:pt x="22" y="20"/>
                      <a:pt x="25" y="20"/>
                      <a:pt x="27" y="20"/>
                    </a:cubicBezTo>
                    <a:cubicBezTo>
                      <a:pt x="30" y="20"/>
                      <a:pt x="32" y="20"/>
                      <a:pt x="33" y="22"/>
                    </a:cubicBezTo>
                    <a:cubicBezTo>
                      <a:pt x="35" y="23"/>
                      <a:pt x="36" y="25"/>
                      <a:pt x="36" y="27"/>
                    </a:cubicBezTo>
                    <a:cubicBezTo>
                      <a:pt x="36" y="29"/>
                      <a:pt x="35" y="31"/>
                      <a:pt x="33" y="32"/>
                    </a:cubicBezTo>
                    <a:close/>
                    <a:moveTo>
                      <a:pt x="79" y="71"/>
                    </a:move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0"/>
                      <a:pt x="63" y="48"/>
                      <a:pt x="60" y="48"/>
                    </a:cubicBezTo>
                    <a:cubicBezTo>
                      <a:pt x="59" y="48"/>
                      <a:pt x="57" y="49"/>
                      <a:pt x="56" y="50"/>
                    </a:cubicBezTo>
                    <a:cubicBezTo>
                      <a:pt x="55" y="51"/>
                      <a:pt x="55" y="53"/>
                      <a:pt x="55" y="5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9"/>
                      <a:pt x="57" y="38"/>
                      <a:pt x="59" y="37"/>
                    </a:cubicBezTo>
                    <a:cubicBezTo>
                      <a:pt x="61" y="37"/>
                      <a:pt x="63" y="36"/>
                      <a:pt x="65" y="36"/>
                    </a:cubicBezTo>
                    <a:cubicBezTo>
                      <a:pt x="69" y="36"/>
                      <a:pt x="72" y="38"/>
                      <a:pt x="75" y="40"/>
                    </a:cubicBezTo>
                    <a:cubicBezTo>
                      <a:pt x="78" y="43"/>
                      <a:pt x="79" y="47"/>
                      <a:pt x="79" y="52"/>
                    </a:cubicBezTo>
                    <a:lnTo>
                      <a:pt x="79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45" name="Freeform 334">
                <a:extLst>
                  <a:ext uri="{FF2B5EF4-FFF2-40B4-BE49-F238E27FC236}">
                    <a16:creationId xmlns:a16="http://schemas.microsoft.com/office/drawing/2014/main" id="{911CCE84-DAB5-847B-7FFA-BCAC12BA37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1" y="5494337"/>
                <a:ext cx="295275" cy="296863"/>
              </a:xfrm>
              <a:custGeom>
                <a:avLst/>
                <a:gdLst>
                  <a:gd name="T0" fmla="*/ 47 w 93"/>
                  <a:gd name="T1" fmla="*/ 0 h 93"/>
                  <a:gd name="T2" fmla="*/ 0 w 93"/>
                  <a:gd name="T3" fmla="*/ 46 h 93"/>
                  <a:gd name="T4" fmla="*/ 47 w 93"/>
                  <a:gd name="T5" fmla="*/ 93 h 93"/>
                  <a:gd name="T6" fmla="*/ 93 w 93"/>
                  <a:gd name="T7" fmla="*/ 46 h 93"/>
                  <a:gd name="T8" fmla="*/ 47 w 93"/>
                  <a:gd name="T9" fmla="*/ 0 h 93"/>
                  <a:gd name="T10" fmla="*/ 59 w 93"/>
                  <a:gd name="T11" fmla="*/ 39 h 93"/>
                  <a:gd name="T12" fmla="*/ 59 w 93"/>
                  <a:gd name="T13" fmla="*/ 51 h 93"/>
                  <a:gd name="T14" fmla="*/ 50 w 93"/>
                  <a:gd name="T15" fmla="*/ 51 h 93"/>
                  <a:gd name="T16" fmla="*/ 50 w 93"/>
                  <a:gd name="T17" fmla="*/ 76 h 93"/>
                  <a:gd name="T18" fmla="*/ 34 w 93"/>
                  <a:gd name="T19" fmla="*/ 76 h 93"/>
                  <a:gd name="T20" fmla="*/ 34 w 93"/>
                  <a:gd name="T21" fmla="*/ 51 h 93"/>
                  <a:gd name="T22" fmla="*/ 29 w 93"/>
                  <a:gd name="T23" fmla="*/ 51 h 93"/>
                  <a:gd name="T24" fmla="*/ 29 w 93"/>
                  <a:gd name="T25" fmla="*/ 39 h 93"/>
                  <a:gd name="T26" fmla="*/ 34 w 93"/>
                  <a:gd name="T27" fmla="*/ 39 h 93"/>
                  <a:gd name="T28" fmla="*/ 34 w 93"/>
                  <a:gd name="T29" fmla="*/ 39 h 93"/>
                  <a:gd name="T30" fmla="*/ 39 w 93"/>
                  <a:gd name="T31" fmla="*/ 27 h 93"/>
                  <a:gd name="T32" fmla="*/ 52 w 93"/>
                  <a:gd name="T33" fmla="*/ 22 h 93"/>
                  <a:gd name="T34" fmla="*/ 57 w 93"/>
                  <a:gd name="T35" fmla="*/ 23 h 93"/>
                  <a:gd name="T36" fmla="*/ 61 w 93"/>
                  <a:gd name="T37" fmla="*/ 24 h 93"/>
                  <a:gd name="T38" fmla="*/ 58 w 93"/>
                  <a:gd name="T39" fmla="*/ 36 h 93"/>
                  <a:gd name="T40" fmla="*/ 54 w 93"/>
                  <a:gd name="T41" fmla="*/ 35 h 93"/>
                  <a:gd name="T42" fmla="*/ 51 w 93"/>
                  <a:gd name="T43" fmla="*/ 36 h 93"/>
                  <a:gd name="T44" fmla="*/ 50 w 93"/>
                  <a:gd name="T45" fmla="*/ 39 h 93"/>
                  <a:gd name="T46" fmla="*/ 50 w 93"/>
                  <a:gd name="T47" fmla="*/ 39 h 93"/>
                  <a:gd name="T48" fmla="*/ 59 w 93"/>
                  <a:gd name="T49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3">
                    <a:moveTo>
                      <a:pt x="47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3"/>
                      <a:pt x="47" y="93"/>
                    </a:cubicBezTo>
                    <a:cubicBezTo>
                      <a:pt x="72" y="93"/>
                      <a:pt x="93" y="72"/>
                      <a:pt x="93" y="46"/>
                    </a:cubicBezTo>
                    <a:cubicBezTo>
                      <a:pt x="93" y="21"/>
                      <a:pt x="72" y="0"/>
                      <a:pt x="47" y="0"/>
                    </a:cubicBezTo>
                    <a:close/>
                    <a:moveTo>
                      <a:pt x="59" y="39"/>
                    </a:moveTo>
                    <a:cubicBezTo>
                      <a:pt x="59" y="51"/>
                      <a:pt x="59" y="51"/>
                      <a:pt x="59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4"/>
                      <a:pt x="36" y="30"/>
                      <a:pt x="39" y="27"/>
                    </a:cubicBezTo>
                    <a:cubicBezTo>
                      <a:pt x="42" y="24"/>
                      <a:pt x="46" y="22"/>
                      <a:pt x="52" y="22"/>
                    </a:cubicBezTo>
                    <a:cubicBezTo>
                      <a:pt x="54" y="22"/>
                      <a:pt x="55" y="23"/>
                      <a:pt x="57" y="23"/>
                    </a:cubicBezTo>
                    <a:cubicBezTo>
                      <a:pt x="59" y="23"/>
                      <a:pt x="60" y="24"/>
                      <a:pt x="61" y="2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5"/>
                      <a:pt x="55" y="35"/>
                      <a:pt x="54" y="35"/>
                    </a:cubicBezTo>
                    <a:cubicBezTo>
                      <a:pt x="53" y="35"/>
                      <a:pt x="52" y="35"/>
                      <a:pt x="51" y="36"/>
                    </a:cubicBezTo>
                    <a:cubicBezTo>
                      <a:pt x="50" y="37"/>
                      <a:pt x="50" y="38"/>
                      <a:pt x="50" y="39"/>
                    </a:cubicBezTo>
                    <a:cubicBezTo>
                      <a:pt x="50" y="39"/>
                      <a:pt x="50" y="39"/>
                      <a:pt x="50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</p:grpSp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3B6F215-7A51-4613-6735-7AC6D39C940C}"/>
              </a:ext>
            </a:extLst>
          </p:cNvPr>
          <p:cNvCxnSpPr/>
          <p:nvPr/>
        </p:nvCxnSpPr>
        <p:spPr>
          <a:xfrm>
            <a:off x="705216" y="6162766"/>
            <a:ext cx="248443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80757D80-6837-AEBC-8C53-8654A39C30FA}"/>
              </a:ext>
            </a:extLst>
          </p:cNvPr>
          <p:cNvSpPr txBox="1"/>
          <p:nvPr/>
        </p:nvSpPr>
        <p:spPr>
          <a:xfrm>
            <a:off x="420635" y="250999"/>
            <a:ext cx="97800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DIGITAL SERVICES STANDARDS  AND GUIDELINES ON THE PIPELINE TO BE APPROVED (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cont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)</a:t>
            </a:r>
            <a:endParaRPr lang="x-none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DBC1D7C-970A-5C73-45DA-D422139107DC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99FB7B-69A3-80B9-DEBD-008DBB911B31}"/>
              </a:ext>
            </a:extLst>
          </p:cNvPr>
          <p:cNvSpPr txBox="1"/>
          <p:nvPr/>
        </p:nvSpPr>
        <p:spPr>
          <a:xfrm>
            <a:off x="645387" y="6356439"/>
            <a:ext cx="5825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Montserrat" panose="00000500000000000000" pitchFamily="2" charset="0"/>
              </a:rPr>
              <a:t>www.ict.gov.pg</a:t>
            </a:r>
          </a:p>
          <a:p>
            <a:endParaRPr lang="en-US" sz="1600" dirty="0">
              <a:latin typeface="Montserrat" panose="00000500000000000000" pitchFamily="2" charset="0"/>
            </a:endParaRPr>
          </a:p>
          <a:p>
            <a:r>
              <a:rPr lang="en-US" sz="2800" b="1" dirty="0">
                <a:latin typeface="Montserrat" panose="00000500000000000000" pitchFamily="2" charset="0"/>
              </a:rPr>
              <a:t> </a:t>
            </a:r>
            <a:endParaRPr lang="x-none" sz="2800" b="1" dirty="0">
              <a:latin typeface="Montserrat" panose="00000500000000000000" pitchFamily="2" charset="0"/>
            </a:endParaRPr>
          </a:p>
        </p:txBody>
      </p:sp>
      <p:pic>
        <p:nvPicPr>
          <p:cNvPr id="3" name="Picture 2" descr="A logo with an eagle and arrows&#10;&#10;Description automatically generated">
            <a:extLst>
              <a:ext uri="{FF2B5EF4-FFF2-40B4-BE49-F238E27FC236}">
                <a16:creationId xmlns:a16="http://schemas.microsoft.com/office/drawing/2014/main" id="{5BEBF3C6-59B6-6B3E-2BE4-2516906580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797" y="259466"/>
            <a:ext cx="916763" cy="91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19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920">
            <a:extLst>
              <a:ext uri="{FF2B5EF4-FFF2-40B4-BE49-F238E27FC236}">
                <a16:creationId xmlns:a16="http://schemas.microsoft.com/office/drawing/2014/main" id="{1485BD71-C972-5A09-3B97-0B85B7AE4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322"/>
            <a:ext cx="12192000" cy="707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7889C5-DAF3-536F-2F36-0B061BAF9C67}"/>
              </a:ext>
            </a:extLst>
          </p:cNvPr>
          <p:cNvSpPr txBox="1"/>
          <p:nvPr/>
        </p:nvSpPr>
        <p:spPr>
          <a:xfrm>
            <a:off x="200628" y="251857"/>
            <a:ext cx="1079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DIGITAL SERVICES STANDARDS APPROVAL PROCESSES</a:t>
            </a:r>
            <a:endParaRPr lang="x-none" sz="28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E3B087E-43C3-77F9-76ED-2E37F7598D91}"/>
              </a:ext>
            </a:extLst>
          </p:cNvPr>
          <p:cNvGrpSpPr/>
          <p:nvPr/>
        </p:nvGrpSpPr>
        <p:grpSpPr>
          <a:xfrm>
            <a:off x="10780712" y="6073071"/>
            <a:ext cx="1411288" cy="525463"/>
            <a:chOff x="6718301" y="5354638"/>
            <a:chExt cx="1411288" cy="525463"/>
          </a:xfrm>
        </p:grpSpPr>
        <p:pic>
          <p:nvPicPr>
            <p:cNvPr id="42" name="Picture 332">
              <a:extLst>
                <a:ext uri="{FF2B5EF4-FFF2-40B4-BE49-F238E27FC236}">
                  <a16:creationId xmlns:a16="http://schemas.microsoft.com/office/drawing/2014/main" id="{6908A0F3-39B1-8A1C-DB33-9EE94C758D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301" y="5354638"/>
              <a:ext cx="1411288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700AAD5-CD84-A9D8-129D-AC74F2B29F00}"/>
                </a:ext>
              </a:extLst>
            </p:cNvPr>
            <p:cNvGrpSpPr/>
            <p:nvPr/>
          </p:nvGrpSpPr>
          <p:grpSpPr>
            <a:xfrm>
              <a:off x="7053264" y="5487987"/>
              <a:ext cx="855662" cy="303213"/>
              <a:chOff x="7053264" y="5487987"/>
              <a:chExt cx="855662" cy="303213"/>
            </a:xfrm>
          </p:grpSpPr>
          <p:sp>
            <p:nvSpPr>
              <p:cNvPr id="44" name="Freeform 333">
                <a:extLst>
                  <a:ext uri="{FF2B5EF4-FFF2-40B4-BE49-F238E27FC236}">
                    <a16:creationId xmlns:a16="http://schemas.microsoft.com/office/drawing/2014/main" id="{9DFB17EC-2A62-F152-36E1-B77B3B5F41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3264" y="5487987"/>
                <a:ext cx="304800" cy="300038"/>
              </a:xfrm>
              <a:custGeom>
                <a:avLst/>
                <a:gdLst>
                  <a:gd name="T0" fmla="*/ 48 w 96"/>
                  <a:gd name="T1" fmla="*/ 0 h 94"/>
                  <a:gd name="T2" fmla="*/ 0 w 96"/>
                  <a:gd name="T3" fmla="*/ 47 h 94"/>
                  <a:gd name="T4" fmla="*/ 48 w 96"/>
                  <a:gd name="T5" fmla="*/ 94 h 94"/>
                  <a:gd name="T6" fmla="*/ 96 w 96"/>
                  <a:gd name="T7" fmla="*/ 47 h 94"/>
                  <a:gd name="T8" fmla="*/ 48 w 96"/>
                  <a:gd name="T9" fmla="*/ 0 h 94"/>
                  <a:gd name="T10" fmla="*/ 34 w 96"/>
                  <a:gd name="T11" fmla="*/ 71 h 94"/>
                  <a:gd name="T12" fmla="*/ 20 w 96"/>
                  <a:gd name="T13" fmla="*/ 71 h 94"/>
                  <a:gd name="T14" fmla="*/ 20 w 96"/>
                  <a:gd name="T15" fmla="*/ 37 h 94"/>
                  <a:gd name="T16" fmla="*/ 34 w 96"/>
                  <a:gd name="T17" fmla="*/ 37 h 94"/>
                  <a:gd name="T18" fmla="*/ 34 w 96"/>
                  <a:gd name="T19" fmla="*/ 71 h 94"/>
                  <a:gd name="T20" fmla="*/ 33 w 96"/>
                  <a:gd name="T21" fmla="*/ 32 h 94"/>
                  <a:gd name="T22" fmla="*/ 27 w 96"/>
                  <a:gd name="T23" fmla="*/ 34 h 94"/>
                  <a:gd name="T24" fmla="*/ 21 w 96"/>
                  <a:gd name="T25" fmla="*/ 32 h 94"/>
                  <a:gd name="T26" fmla="*/ 19 w 96"/>
                  <a:gd name="T27" fmla="*/ 27 h 94"/>
                  <a:gd name="T28" fmla="*/ 21 w 96"/>
                  <a:gd name="T29" fmla="*/ 22 h 94"/>
                  <a:gd name="T30" fmla="*/ 27 w 96"/>
                  <a:gd name="T31" fmla="*/ 20 h 94"/>
                  <a:gd name="T32" fmla="*/ 33 w 96"/>
                  <a:gd name="T33" fmla="*/ 22 h 94"/>
                  <a:gd name="T34" fmla="*/ 36 w 96"/>
                  <a:gd name="T35" fmla="*/ 27 h 94"/>
                  <a:gd name="T36" fmla="*/ 33 w 96"/>
                  <a:gd name="T37" fmla="*/ 32 h 94"/>
                  <a:gd name="T38" fmla="*/ 79 w 96"/>
                  <a:gd name="T39" fmla="*/ 71 h 94"/>
                  <a:gd name="T40" fmla="*/ 65 w 96"/>
                  <a:gd name="T41" fmla="*/ 71 h 94"/>
                  <a:gd name="T42" fmla="*/ 65 w 96"/>
                  <a:gd name="T43" fmla="*/ 54 h 94"/>
                  <a:gd name="T44" fmla="*/ 60 w 96"/>
                  <a:gd name="T45" fmla="*/ 48 h 94"/>
                  <a:gd name="T46" fmla="*/ 56 w 96"/>
                  <a:gd name="T47" fmla="*/ 50 h 94"/>
                  <a:gd name="T48" fmla="*/ 55 w 96"/>
                  <a:gd name="T49" fmla="*/ 55 h 94"/>
                  <a:gd name="T50" fmla="*/ 55 w 96"/>
                  <a:gd name="T51" fmla="*/ 71 h 94"/>
                  <a:gd name="T52" fmla="*/ 41 w 96"/>
                  <a:gd name="T53" fmla="*/ 71 h 94"/>
                  <a:gd name="T54" fmla="*/ 41 w 96"/>
                  <a:gd name="T55" fmla="*/ 37 h 94"/>
                  <a:gd name="T56" fmla="*/ 54 w 96"/>
                  <a:gd name="T57" fmla="*/ 37 h 94"/>
                  <a:gd name="T58" fmla="*/ 54 w 96"/>
                  <a:gd name="T59" fmla="*/ 40 h 94"/>
                  <a:gd name="T60" fmla="*/ 59 w 96"/>
                  <a:gd name="T61" fmla="*/ 37 h 94"/>
                  <a:gd name="T62" fmla="*/ 65 w 96"/>
                  <a:gd name="T63" fmla="*/ 36 h 94"/>
                  <a:gd name="T64" fmla="*/ 75 w 96"/>
                  <a:gd name="T65" fmla="*/ 40 h 94"/>
                  <a:gd name="T66" fmla="*/ 79 w 96"/>
                  <a:gd name="T67" fmla="*/ 52 h 94"/>
                  <a:gd name="T68" fmla="*/ 79 w 96"/>
                  <a:gd name="T6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" h="94"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4"/>
                      <a:pt x="48" y="94"/>
                    </a:cubicBezTo>
                    <a:cubicBezTo>
                      <a:pt x="75" y="94"/>
                      <a:pt x="96" y="73"/>
                      <a:pt x="96" y="47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34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34" y="37"/>
                      <a:pt x="34" y="37"/>
                      <a:pt x="34" y="37"/>
                    </a:cubicBezTo>
                    <a:lnTo>
                      <a:pt x="34" y="71"/>
                    </a:lnTo>
                    <a:close/>
                    <a:moveTo>
                      <a:pt x="33" y="32"/>
                    </a:moveTo>
                    <a:cubicBezTo>
                      <a:pt x="32" y="33"/>
                      <a:pt x="30" y="34"/>
                      <a:pt x="27" y="34"/>
                    </a:cubicBezTo>
                    <a:cubicBezTo>
                      <a:pt x="25" y="34"/>
                      <a:pt x="22" y="33"/>
                      <a:pt x="21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19" y="25"/>
                      <a:pt x="19" y="23"/>
                      <a:pt x="21" y="22"/>
                    </a:cubicBezTo>
                    <a:cubicBezTo>
                      <a:pt x="22" y="20"/>
                      <a:pt x="25" y="20"/>
                      <a:pt x="27" y="20"/>
                    </a:cubicBezTo>
                    <a:cubicBezTo>
                      <a:pt x="30" y="20"/>
                      <a:pt x="32" y="20"/>
                      <a:pt x="33" y="22"/>
                    </a:cubicBezTo>
                    <a:cubicBezTo>
                      <a:pt x="35" y="23"/>
                      <a:pt x="36" y="25"/>
                      <a:pt x="36" y="27"/>
                    </a:cubicBezTo>
                    <a:cubicBezTo>
                      <a:pt x="36" y="29"/>
                      <a:pt x="35" y="31"/>
                      <a:pt x="33" y="32"/>
                    </a:cubicBezTo>
                    <a:close/>
                    <a:moveTo>
                      <a:pt x="79" y="71"/>
                    </a:move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0"/>
                      <a:pt x="63" y="48"/>
                      <a:pt x="60" y="48"/>
                    </a:cubicBezTo>
                    <a:cubicBezTo>
                      <a:pt x="59" y="48"/>
                      <a:pt x="57" y="49"/>
                      <a:pt x="56" y="50"/>
                    </a:cubicBezTo>
                    <a:cubicBezTo>
                      <a:pt x="55" y="51"/>
                      <a:pt x="55" y="53"/>
                      <a:pt x="55" y="5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9"/>
                      <a:pt x="57" y="38"/>
                      <a:pt x="59" y="37"/>
                    </a:cubicBezTo>
                    <a:cubicBezTo>
                      <a:pt x="61" y="37"/>
                      <a:pt x="63" y="36"/>
                      <a:pt x="65" y="36"/>
                    </a:cubicBezTo>
                    <a:cubicBezTo>
                      <a:pt x="69" y="36"/>
                      <a:pt x="72" y="38"/>
                      <a:pt x="75" y="40"/>
                    </a:cubicBezTo>
                    <a:cubicBezTo>
                      <a:pt x="78" y="43"/>
                      <a:pt x="79" y="47"/>
                      <a:pt x="79" y="52"/>
                    </a:cubicBezTo>
                    <a:lnTo>
                      <a:pt x="79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45" name="Freeform 334">
                <a:extLst>
                  <a:ext uri="{FF2B5EF4-FFF2-40B4-BE49-F238E27FC236}">
                    <a16:creationId xmlns:a16="http://schemas.microsoft.com/office/drawing/2014/main" id="{911CCE84-DAB5-847B-7FFA-BCAC12BA37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1" y="5494337"/>
                <a:ext cx="295275" cy="296863"/>
              </a:xfrm>
              <a:custGeom>
                <a:avLst/>
                <a:gdLst>
                  <a:gd name="T0" fmla="*/ 47 w 93"/>
                  <a:gd name="T1" fmla="*/ 0 h 93"/>
                  <a:gd name="T2" fmla="*/ 0 w 93"/>
                  <a:gd name="T3" fmla="*/ 46 h 93"/>
                  <a:gd name="T4" fmla="*/ 47 w 93"/>
                  <a:gd name="T5" fmla="*/ 93 h 93"/>
                  <a:gd name="T6" fmla="*/ 93 w 93"/>
                  <a:gd name="T7" fmla="*/ 46 h 93"/>
                  <a:gd name="T8" fmla="*/ 47 w 93"/>
                  <a:gd name="T9" fmla="*/ 0 h 93"/>
                  <a:gd name="T10" fmla="*/ 59 w 93"/>
                  <a:gd name="T11" fmla="*/ 39 h 93"/>
                  <a:gd name="T12" fmla="*/ 59 w 93"/>
                  <a:gd name="T13" fmla="*/ 51 h 93"/>
                  <a:gd name="T14" fmla="*/ 50 w 93"/>
                  <a:gd name="T15" fmla="*/ 51 h 93"/>
                  <a:gd name="T16" fmla="*/ 50 w 93"/>
                  <a:gd name="T17" fmla="*/ 76 h 93"/>
                  <a:gd name="T18" fmla="*/ 34 w 93"/>
                  <a:gd name="T19" fmla="*/ 76 h 93"/>
                  <a:gd name="T20" fmla="*/ 34 w 93"/>
                  <a:gd name="T21" fmla="*/ 51 h 93"/>
                  <a:gd name="T22" fmla="*/ 29 w 93"/>
                  <a:gd name="T23" fmla="*/ 51 h 93"/>
                  <a:gd name="T24" fmla="*/ 29 w 93"/>
                  <a:gd name="T25" fmla="*/ 39 h 93"/>
                  <a:gd name="T26" fmla="*/ 34 w 93"/>
                  <a:gd name="T27" fmla="*/ 39 h 93"/>
                  <a:gd name="T28" fmla="*/ 34 w 93"/>
                  <a:gd name="T29" fmla="*/ 39 h 93"/>
                  <a:gd name="T30" fmla="*/ 39 w 93"/>
                  <a:gd name="T31" fmla="*/ 27 h 93"/>
                  <a:gd name="T32" fmla="*/ 52 w 93"/>
                  <a:gd name="T33" fmla="*/ 22 h 93"/>
                  <a:gd name="T34" fmla="*/ 57 w 93"/>
                  <a:gd name="T35" fmla="*/ 23 h 93"/>
                  <a:gd name="T36" fmla="*/ 61 w 93"/>
                  <a:gd name="T37" fmla="*/ 24 h 93"/>
                  <a:gd name="T38" fmla="*/ 58 w 93"/>
                  <a:gd name="T39" fmla="*/ 36 h 93"/>
                  <a:gd name="T40" fmla="*/ 54 w 93"/>
                  <a:gd name="T41" fmla="*/ 35 h 93"/>
                  <a:gd name="T42" fmla="*/ 51 w 93"/>
                  <a:gd name="T43" fmla="*/ 36 h 93"/>
                  <a:gd name="T44" fmla="*/ 50 w 93"/>
                  <a:gd name="T45" fmla="*/ 39 h 93"/>
                  <a:gd name="T46" fmla="*/ 50 w 93"/>
                  <a:gd name="T47" fmla="*/ 39 h 93"/>
                  <a:gd name="T48" fmla="*/ 59 w 93"/>
                  <a:gd name="T49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3">
                    <a:moveTo>
                      <a:pt x="47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3"/>
                      <a:pt x="47" y="93"/>
                    </a:cubicBezTo>
                    <a:cubicBezTo>
                      <a:pt x="72" y="93"/>
                      <a:pt x="93" y="72"/>
                      <a:pt x="93" y="46"/>
                    </a:cubicBezTo>
                    <a:cubicBezTo>
                      <a:pt x="93" y="21"/>
                      <a:pt x="72" y="0"/>
                      <a:pt x="47" y="0"/>
                    </a:cubicBezTo>
                    <a:close/>
                    <a:moveTo>
                      <a:pt x="59" y="39"/>
                    </a:moveTo>
                    <a:cubicBezTo>
                      <a:pt x="59" y="51"/>
                      <a:pt x="59" y="51"/>
                      <a:pt x="59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4"/>
                      <a:pt x="36" y="30"/>
                      <a:pt x="39" y="27"/>
                    </a:cubicBezTo>
                    <a:cubicBezTo>
                      <a:pt x="42" y="24"/>
                      <a:pt x="46" y="22"/>
                      <a:pt x="52" y="22"/>
                    </a:cubicBezTo>
                    <a:cubicBezTo>
                      <a:pt x="54" y="22"/>
                      <a:pt x="55" y="23"/>
                      <a:pt x="57" y="23"/>
                    </a:cubicBezTo>
                    <a:cubicBezTo>
                      <a:pt x="59" y="23"/>
                      <a:pt x="60" y="24"/>
                      <a:pt x="61" y="2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5"/>
                      <a:pt x="55" y="35"/>
                      <a:pt x="54" y="35"/>
                    </a:cubicBezTo>
                    <a:cubicBezTo>
                      <a:pt x="53" y="35"/>
                      <a:pt x="52" y="35"/>
                      <a:pt x="51" y="36"/>
                    </a:cubicBezTo>
                    <a:cubicBezTo>
                      <a:pt x="50" y="37"/>
                      <a:pt x="50" y="38"/>
                      <a:pt x="50" y="39"/>
                    </a:cubicBezTo>
                    <a:cubicBezTo>
                      <a:pt x="50" y="39"/>
                      <a:pt x="50" y="39"/>
                      <a:pt x="50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</p:grpSp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3B6F215-7A51-4613-6735-7AC6D39C940C}"/>
              </a:ext>
            </a:extLst>
          </p:cNvPr>
          <p:cNvCxnSpPr/>
          <p:nvPr/>
        </p:nvCxnSpPr>
        <p:spPr>
          <a:xfrm>
            <a:off x="705216" y="6162766"/>
            <a:ext cx="248443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A574FD9-23A4-F2A0-21B3-05A4A11146E6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DAB72D-7B8E-8003-E543-5C462F1A0E06}"/>
              </a:ext>
            </a:extLst>
          </p:cNvPr>
          <p:cNvSpPr txBox="1"/>
          <p:nvPr/>
        </p:nvSpPr>
        <p:spPr>
          <a:xfrm>
            <a:off x="579872" y="6293333"/>
            <a:ext cx="5825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Montserrat" panose="00000500000000000000" pitchFamily="2" charset="0"/>
              </a:rPr>
              <a:t>www.ict.gov.pg</a:t>
            </a:r>
          </a:p>
          <a:p>
            <a:endParaRPr lang="en-US" sz="1600" dirty="0">
              <a:latin typeface="Montserrat" panose="00000500000000000000" pitchFamily="2" charset="0"/>
            </a:endParaRPr>
          </a:p>
          <a:p>
            <a:r>
              <a:rPr lang="en-US" sz="2800" b="1" dirty="0">
                <a:latin typeface="Montserrat" panose="00000500000000000000" pitchFamily="2" charset="0"/>
              </a:rPr>
              <a:t> </a:t>
            </a:r>
            <a:endParaRPr lang="x-none" sz="2800" b="1" dirty="0">
              <a:latin typeface="Montserrat" panose="00000500000000000000" pitchFamily="2" charset="0"/>
            </a:endParaRPr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FA6EB127-3546-4A21-9CA2-6C4D57A187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4615011"/>
              </p:ext>
            </p:extLst>
          </p:nvPr>
        </p:nvGraphicFramePr>
        <p:xfrm>
          <a:off x="3669756" y="973776"/>
          <a:ext cx="5695989" cy="5532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0E682703-6B3B-4E28-8B49-A12BA4745BEF}"/>
              </a:ext>
            </a:extLst>
          </p:cNvPr>
          <p:cNvSpPr txBox="1"/>
          <p:nvPr/>
        </p:nvSpPr>
        <p:spPr>
          <a:xfrm>
            <a:off x="971289" y="2920032"/>
            <a:ext cx="3183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entury Gothic" panose="020B0502020202020204" pitchFamily="34" charset="0"/>
              </a:rPr>
              <a:t>DIGITAL GOVERNMENT STANDARDS APPROVAL PROCESSES</a:t>
            </a:r>
            <a:endParaRPr lang="x-none" sz="1600" b="1" dirty="0">
              <a:latin typeface="Century Gothic" panose="020B0502020202020204" pitchFamily="34" charset="0"/>
            </a:endParaRPr>
          </a:p>
        </p:txBody>
      </p:sp>
      <p:pic>
        <p:nvPicPr>
          <p:cNvPr id="2" name="Picture 1" descr="A logo with an eagle and arrows&#10;&#10;Description automatically generated">
            <a:extLst>
              <a:ext uri="{FF2B5EF4-FFF2-40B4-BE49-F238E27FC236}">
                <a16:creationId xmlns:a16="http://schemas.microsoft.com/office/drawing/2014/main" id="{2F974BAA-DF99-95E5-892C-926BADD203E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499" y="162045"/>
            <a:ext cx="636868" cy="6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81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20">
            <a:extLst>
              <a:ext uri="{FF2B5EF4-FFF2-40B4-BE49-F238E27FC236}">
                <a16:creationId xmlns:a16="http://schemas.microsoft.com/office/drawing/2014/main" id="{816988AA-383F-C1A1-1611-CE31F239D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99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983D9BC-1AE9-36F5-DFD3-E0147780A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9128" y="857716"/>
            <a:ext cx="9913582" cy="51425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69E338-605D-B3AC-B990-7387FE475BB9}"/>
              </a:ext>
            </a:extLst>
          </p:cNvPr>
          <p:cNvSpPr txBox="1"/>
          <p:nvPr/>
        </p:nvSpPr>
        <p:spPr>
          <a:xfrm>
            <a:off x="3454474" y="3262905"/>
            <a:ext cx="6954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Montserrat" panose="00000500000000000000" pitchFamily="2" charset="0"/>
              </a:rPr>
              <a:t>THANKYOU</a:t>
            </a:r>
            <a:endParaRPr lang="x-none" sz="72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796E96-2091-6BBC-B9AE-8AE252D38C9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C3040CA-5670-AC9F-56BC-4D58BA510A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3085" y="1871606"/>
            <a:ext cx="1698821" cy="122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58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4727</TotalTime>
  <Words>902</Words>
  <Application>Microsoft Office PowerPoint</Application>
  <PresentationFormat>Widescreen</PresentationFormat>
  <Paragraphs>158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Carlito</vt:lpstr>
      <vt:lpstr>Century Gothic</vt:lpstr>
      <vt:lpstr>Montserrat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Hetri</dc:creator>
  <cp:lastModifiedBy>Benedict Sike</cp:lastModifiedBy>
  <cp:revision>184</cp:revision>
  <dcterms:created xsi:type="dcterms:W3CDTF">2022-09-25T23:41:43Z</dcterms:created>
  <dcterms:modified xsi:type="dcterms:W3CDTF">2024-09-30T04:40:21Z</dcterms:modified>
</cp:coreProperties>
</file>