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97" r:id="rId3"/>
    <p:sldId id="302" r:id="rId4"/>
    <p:sldId id="263" r:id="rId5"/>
    <p:sldId id="300" r:id="rId6"/>
    <p:sldId id="301" r:id="rId7"/>
    <p:sldId id="303" r:id="rId8"/>
    <p:sldId id="292" r:id="rId9"/>
    <p:sldId id="294" r:id="rId10"/>
    <p:sldId id="298" r:id="rId11"/>
    <p:sldId id="293" r:id="rId12"/>
    <p:sldId id="295" r:id="rId13"/>
    <p:sldId id="299" r:id="rId14"/>
  </p:sldIdLst>
  <p:sldSz cx="12192000" cy="6858000"/>
  <p:notesSz cx="6742113" cy="9875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818" autoAdjust="0"/>
    <p:restoredTop sz="93969" autoAdjust="0"/>
  </p:normalViewPr>
  <p:slideViewPr>
    <p:cSldViewPr snapToGrid="0">
      <p:cViewPr varScale="1">
        <p:scale>
          <a:sx n="79" d="100"/>
          <a:sy n="79" d="100"/>
        </p:scale>
        <p:origin x="77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C6A0DF-6D99-4807-B4E0-7876EA6C5F9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910426B4-CFAA-4E12-90FB-A38DA3CB30AE}">
      <dgm:prSet custT="1"/>
      <dgm:spPr/>
      <dgm:t>
        <a:bodyPr/>
        <a:lstStyle/>
        <a:p>
          <a:r>
            <a:rPr lang="en-GB" sz="1200" dirty="0">
              <a:solidFill>
                <a:schemeClr val="tx1">
                  <a:lumMod val="65000"/>
                  <a:lumOff val="35000"/>
                </a:schemeClr>
              </a:solidFill>
            </a:rPr>
            <a:t>CHSC – Chemical Standards Committee</a:t>
          </a:r>
          <a:endParaRPr lang="en-AU" sz="12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F1643D1B-5C21-4B52-B426-68F49ECF6539}" type="parTrans" cxnId="{125EBC59-CE9A-47E8-BDEC-FD51C930C357}">
      <dgm:prSet/>
      <dgm:spPr/>
      <dgm:t>
        <a:bodyPr/>
        <a:lstStyle/>
        <a:p>
          <a:endParaRPr lang="en-AU" sz="1800"/>
        </a:p>
      </dgm:t>
    </dgm:pt>
    <dgm:pt modelId="{7EB9C106-54EB-47F6-B7ED-EC594A49C9CA}" type="sibTrans" cxnId="{125EBC59-CE9A-47E8-BDEC-FD51C930C357}">
      <dgm:prSet/>
      <dgm:spPr/>
      <dgm:t>
        <a:bodyPr/>
        <a:lstStyle/>
        <a:p>
          <a:endParaRPr lang="en-AU" sz="1800"/>
        </a:p>
      </dgm:t>
    </dgm:pt>
    <dgm:pt modelId="{0C03EA33-21BA-4034-BCAB-D40B684D9C94}">
      <dgm:prSet custT="1"/>
      <dgm:spPr/>
      <dgm:t>
        <a:bodyPr/>
        <a:lstStyle/>
        <a:p>
          <a:r>
            <a:rPr lang="en-GB" sz="1200" b="1" dirty="0">
              <a:solidFill>
                <a:schemeClr val="tx1">
                  <a:lumMod val="95000"/>
                  <a:lumOff val="5000"/>
                </a:schemeClr>
              </a:solidFill>
            </a:rPr>
            <a:t>Executive Manager – Standards Development Division</a:t>
          </a:r>
          <a:endParaRPr lang="en-AU" sz="12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EF16009D-55D0-404F-A936-11675344B6C1}" type="parTrans" cxnId="{1D8B67EB-E18F-4034-AA02-96B196DA285C}">
      <dgm:prSet/>
      <dgm:spPr/>
      <dgm:t>
        <a:bodyPr/>
        <a:lstStyle/>
        <a:p>
          <a:endParaRPr lang="en-AU" sz="1800"/>
        </a:p>
      </dgm:t>
    </dgm:pt>
    <dgm:pt modelId="{A374941B-C157-48AD-BFA3-60709D807200}" type="sibTrans" cxnId="{1D8B67EB-E18F-4034-AA02-96B196DA285C}">
      <dgm:prSet/>
      <dgm:spPr/>
      <dgm:t>
        <a:bodyPr/>
        <a:lstStyle/>
        <a:p>
          <a:endParaRPr lang="en-AU" sz="1800"/>
        </a:p>
      </dgm:t>
    </dgm:pt>
    <dgm:pt modelId="{81FFB8E9-19D4-4EE0-AA0B-D0CD70B07703}">
      <dgm:prSet custT="1"/>
      <dgm:spPr/>
      <dgm:t>
        <a:bodyPr/>
        <a:lstStyle/>
        <a:p>
          <a:r>
            <a:rPr lang="en-GB" sz="1200" dirty="0">
              <a:solidFill>
                <a:schemeClr val="tx1">
                  <a:lumMod val="65000"/>
                  <a:lumOff val="35000"/>
                </a:schemeClr>
              </a:solidFill>
            </a:rPr>
            <a:t>BISC – Biology and Food Standards Committee</a:t>
          </a:r>
          <a:endParaRPr lang="en-AU" sz="12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4182E26D-049C-4389-8658-137B2EFD8ECF}" type="parTrans" cxnId="{47B08892-74E3-4FD6-BCC0-6670709487B1}">
      <dgm:prSet/>
      <dgm:spPr/>
      <dgm:t>
        <a:bodyPr/>
        <a:lstStyle/>
        <a:p>
          <a:endParaRPr lang="en-AU" sz="1800"/>
        </a:p>
      </dgm:t>
    </dgm:pt>
    <dgm:pt modelId="{1C881051-447B-49D4-BCE3-33BA0B0D44C1}" type="sibTrans" cxnId="{47B08892-74E3-4FD6-BCC0-6670709487B1}">
      <dgm:prSet/>
      <dgm:spPr/>
      <dgm:t>
        <a:bodyPr/>
        <a:lstStyle/>
        <a:p>
          <a:endParaRPr lang="en-AU" sz="1800"/>
        </a:p>
      </dgm:t>
    </dgm:pt>
    <dgm:pt modelId="{9B719D00-DAD1-4366-9DDB-10DC3D98BD44}">
      <dgm:prSet custT="1"/>
      <dgm:spPr/>
      <dgm:t>
        <a:bodyPr/>
        <a:lstStyle/>
        <a:p>
          <a:r>
            <a:rPr lang="en-GB" sz="1200" dirty="0">
              <a:solidFill>
                <a:schemeClr val="tx1">
                  <a:lumMod val="65000"/>
                  <a:lumOff val="35000"/>
                </a:schemeClr>
              </a:solidFill>
            </a:rPr>
            <a:t>COSC – Building and Construction Standards Committee</a:t>
          </a:r>
          <a:endParaRPr lang="en-AU" sz="12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B29D9484-063A-465A-9B06-9943E9116A06}" type="parTrans" cxnId="{8DF96174-ED38-4F26-88CA-08A9F34255CA}">
      <dgm:prSet/>
      <dgm:spPr/>
      <dgm:t>
        <a:bodyPr/>
        <a:lstStyle/>
        <a:p>
          <a:endParaRPr lang="en-AU" sz="1800"/>
        </a:p>
      </dgm:t>
    </dgm:pt>
    <dgm:pt modelId="{64FC48FB-593B-4B9D-92FA-38A6268AB997}" type="sibTrans" cxnId="{8DF96174-ED38-4F26-88CA-08A9F34255CA}">
      <dgm:prSet/>
      <dgm:spPr/>
      <dgm:t>
        <a:bodyPr/>
        <a:lstStyle/>
        <a:p>
          <a:endParaRPr lang="en-AU" sz="1800"/>
        </a:p>
      </dgm:t>
    </dgm:pt>
    <dgm:pt modelId="{1F43D0C0-91E5-4C56-A483-D48C5A3EFC05}">
      <dgm:prSet custT="1"/>
      <dgm:spPr/>
      <dgm:t>
        <a:bodyPr/>
        <a:lstStyle/>
        <a:p>
          <a:r>
            <a:rPr lang="en-GB" sz="1200" b="1" dirty="0">
              <a:solidFill>
                <a:schemeClr val="tx1"/>
              </a:solidFill>
            </a:rPr>
            <a:t>ELSC – Electrical Standards Committee</a:t>
          </a:r>
          <a:endParaRPr lang="en-AU" sz="1200" b="1" dirty="0">
            <a:solidFill>
              <a:schemeClr val="tx1"/>
            </a:solidFill>
          </a:endParaRPr>
        </a:p>
      </dgm:t>
    </dgm:pt>
    <dgm:pt modelId="{49E25D6D-C39D-416E-A0E2-AD56DBC9A810}" type="parTrans" cxnId="{4B617FE6-171D-43F6-A081-86D4EC7F5463}">
      <dgm:prSet/>
      <dgm:spPr/>
      <dgm:t>
        <a:bodyPr/>
        <a:lstStyle/>
        <a:p>
          <a:endParaRPr lang="en-AU" sz="1800"/>
        </a:p>
      </dgm:t>
    </dgm:pt>
    <dgm:pt modelId="{EE6FAD0B-7B99-4041-9D21-5288AAB4204E}" type="sibTrans" cxnId="{4B617FE6-171D-43F6-A081-86D4EC7F5463}">
      <dgm:prSet/>
      <dgm:spPr/>
      <dgm:t>
        <a:bodyPr/>
        <a:lstStyle/>
        <a:p>
          <a:endParaRPr lang="en-AU" sz="1800"/>
        </a:p>
      </dgm:t>
    </dgm:pt>
    <dgm:pt modelId="{019902A3-0950-4510-820D-467BED83CAE8}">
      <dgm:prSet custT="1"/>
      <dgm:spPr/>
      <dgm:t>
        <a:bodyPr/>
        <a:lstStyle/>
        <a:p>
          <a:r>
            <a:rPr lang="en-GB" sz="1200" dirty="0">
              <a:solidFill>
                <a:schemeClr val="tx1">
                  <a:lumMod val="65000"/>
                  <a:lumOff val="35000"/>
                </a:schemeClr>
              </a:solidFill>
            </a:rPr>
            <a:t>MESC – Mechanical Standards Committee</a:t>
          </a:r>
          <a:endParaRPr lang="en-AU" sz="12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9E8F7C37-08BC-4DF1-9641-4B191E9C485D}" type="parTrans" cxnId="{50B09A1D-B2B1-441F-A39F-4086E7CFFD08}">
      <dgm:prSet/>
      <dgm:spPr/>
      <dgm:t>
        <a:bodyPr/>
        <a:lstStyle/>
        <a:p>
          <a:endParaRPr lang="en-AU" sz="1800"/>
        </a:p>
      </dgm:t>
    </dgm:pt>
    <dgm:pt modelId="{74BD9529-A4F5-41C4-8E97-0601DAF7F997}" type="sibTrans" cxnId="{50B09A1D-B2B1-441F-A39F-4086E7CFFD08}">
      <dgm:prSet/>
      <dgm:spPr/>
      <dgm:t>
        <a:bodyPr/>
        <a:lstStyle/>
        <a:p>
          <a:endParaRPr lang="en-AU" sz="1800"/>
        </a:p>
      </dgm:t>
    </dgm:pt>
    <dgm:pt modelId="{9A506FD6-8C07-40CB-A0BF-040993390273}">
      <dgm:prSet/>
      <dgm:spPr/>
      <dgm:t>
        <a:bodyPr/>
        <a:lstStyle/>
        <a:p>
          <a:r>
            <a:rPr lang="en-GB" b="1" dirty="0">
              <a:solidFill>
                <a:schemeClr val="tx1"/>
              </a:solidFill>
              <a:highlight>
                <a:srgbClr val="FFFF00"/>
              </a:highlight>
            </a:rPr>
            <a:t>CSSWG - Cyber Security Standards Working Group</a:t>
          </a:r>
          <a:endParaRPr lang="en-AU" b="1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643E3317-5585-448E-A778-CD8B41A1ED3D}" type="parTrans" cxnId="{D87B9341-5012-408E-8B83-D160E513D00F}">
      <dgm:prSet/>
      <dgm:spPr/>
      <dgm:t>
        <a:bodyPr/>
        <a:lstStyle/>
        <a:p>
          <a:endParaRPr lang="en-AU"/>
        </a:p>
      </dgm:t>
    </dgm:pt>
    <dgm:pt modelId="{F870702D-82E6-431C-B4E2-9986288E2293}" type="sibTrans" cxnId="{D87B9341-5012-408E-8B83-D160E513D00F}">
      <dgm:prSet/>
      <dgm:spPr/>
      <dgm:t>
        <a:bodyPr/>
        <a:lstStyle/>
        <a:p>
          <a:endParaRPr lang="en-AU"/>
        </a:p>
      </dgm:t>
    </dgm:pt>
    <dgm:pt modelId="{D877D2F9-D332-4153-9399-2B7AEAF1771A}">
      <dgm:prSet/>
      <dgm:spPr/>
      <dgm:t>
        <a:bodyPr/>
        <a:lstStyle/>
        <a:p>
          <a:r>
            <a:rPr lang="en-GB" dirty="0"/>
            <a:t>ERESC - Electrical and Renewable Energy Sub Committee</a:t>
          </a:r>
          <a:endParaRPr lang="en-AU" dirty="0"/>
        </a:p>
      </dgm:t>
    </dgm:pt>
    <dgm:pt modelId="{F9289BD9-056E-40D6-A4FF-1B2EEA9A1B64}" type="sibTrans" cxnId="{E83ACFC7-89D3-40AC-937D-937C51313254}">
      <dgm:prSet/>
      <dgm:spPr/>
      <dgm:t>
        <a:bodyPr/>
        <a:lstStyle/>
        <a:p>
          <a:endParaRPr lang="en-AU"/>
        </a:p>
      </dgm:t>
    </dgm:pt>
    <dgm:pt modelId="{1844AA5B-D319-4562-AA45-C27B0638F0E4}" type="parTrans" cxnId="{E83ACFC7-89D3-40AC-937D-937C51313254}">
      <dgm:prSet/>
      <dgm:spPr/>
      <dgm:t>
        <a:bodyPr/>
        <a:lstStyle/>
        <a:p>
          <a:endParaRPr lang="en-AU"/>
        </a:p>
      </dgm:t>
    </dgm:pt>
    <dgm:pt modelId="{BD8D7499-588A-4516-8875-3CBF1FC536F4}" type="pres">
      <dgm:prSet presAssocID="{B4C6A0DF-6D99-4807-B4E0-7876EA6C5F9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FD5E3C5-9C14-4420-903C-DDA976193898}" type="pres">
      <dgm:prSet presAssocID="{0C03EA33-21BA-4034-BCAB-D40B684D9C94}" presName="hierRoot1" presStyleCnt="0"/>
      <dgm:spPr/>
    </dgm:pt>
    <dgm:pt modelId="{1E826422-A100-430E-8277-FFEBEE906765}" type="pres">
      <dgm:prSet presAssocID="{0C03EA33-21BA-4034-BCAB-D40B684D9C94}" presName="composite" presStyleCnt="0"/>
      <dgm:spPr/>
    </dgm:pt>
    <dgm:pt modelId="{71D946BA-15C7-46EA-ADE5-0D961B23E9C8}" type="pres">
      <dgm:prSet presAssocID="{0C03EA33-21BA-4034-BCAB-D40B684D9C94}" presName="background" presStyleLbl="node0" presStyleIdx="0" presStyleCnt="1"/>
      <dgm:spPr/>
    </dgm:pt>
    <dgm:pt modelId="{F493ABDB-F6AB-4EAE-AB56-810F99279007}" type="pres">
      <dgm:prSet presAssocID="{0C03EA33-21BA-4034-BCAB-D40B684D9C94}" presName="text" presStyleLbl="fgAcc0" presStyleIdx="0" presStyleCnt="1">
        <dgm:presLayoutVars>
          <dgm:chPref val="3"/>
        </dgm:presLayoutVars>
      </dgm:prSet>
      <dgm:spPr/>
    </dgm:pt>
    <dgm:pt modelId="{D48F99C9-BF80-4EFB-9941-7FB508167D2C}" type="pres">
      <dgm:prSet presAssocID="{0C03EA33-21BA-4034-BCAB-D40B684D9C94}" presName="hierChild2" presStyleCnt="0"/>
      <dgm:spPr/>
    </dgm:pt>
    <dgm:pt modelId="{019968AD-4DAB-4883-AE11-84AB8E24FEE6}" type="pres">
      <dgm:prSet presAssocID="{4182E26D-049C-4389-8658-137B2EFD8ECF}" presName="Name10" presStyleLbl="parChTrans1D2" presStyleIdx="0" presStyleCnt="5"/>
      <dgm:spPr/>
    </dgm:pt>
    <dgm:pt modelId="{5F49D33A-39CE-4176-B507-278313B166C3}" type="pres">
      <dgm:prSet presAssocID="{81FFB8E9-19D4-4EE0-AA0B-D0CD70B07703}" presName="hierRoot2" presStyleCnt="0"/>
      <dgm:spPr/>
    </dgm:pt>
    <dgm:pt modelId="{2DAB36A5-DA27-49A5-9A6E-3E84A7C9F00B}" type="pres">
      <dgm:prSet presAssocID="{81FFB8E9-19D4-4EE0-AA0B-D0CD70B07703}" presName="composite2" presStyleCnt="0"/>
      <dgm:spPr/>
    </dgm:pt>
    <dgm:pt modelId="{C70E2D0A-4620-4681-9C6A-C7A5C476932D}" type="pres">
      <dgm:prSet presAssocID="{81FFB8E9-19D4-4EE0-AA0B-D0CD70B07703}" presName="background2" presStyleLbl="node2" presStyleIdx="0" presStyleCnt="5"/>
      <dgm:spPr/>
    </dgm:pt>
    <dgm:pt modelId="{1191A51E-587E-44E3-B916-57ABE5350A09}" type="pres">
      <dgm:prSet presAssocID="{81FFB8E9-19D4-4EE0-AA0B-D0CD70B07703}" presName="text2" presStyleLbl="fgAcc2" presStyleIdx="0" presStyleCnt="5">
        <dgm:presLayoutVars>
          <dgm:chPref val="3"/>
        </dgm:presLayoutVars>
      </dgm:prSet>
      <dgm:spPr/>
    </dgm:pt>
    <dgm:pt modelId="{229CEB40-6D7D-4BEF-902D-D5DF0BEE1912}" type="pres">
      <dgm:prSet presAssocID="{81FFB8E9-19D4-4EE0-AA0B-D0CD70B07703}" presName="hierChild3" presStyleCnt="0"/>
      <dgm:spPr/>
    </dgm:pt>
    <dgm:pt modelId="{1CF00973-C1ED-4671-A8DF-E067AB35B828}" type="pres">
      <dgm:prSet presAssocID="{F1643D1B-5C21-4B52-B426-68F49ECF6539}" presName="Name10" presStyleLbl="parChTrans1D2" presStyleIdx="1" presStyleCnt="5"/>
      <dgm:spPr/>
    </dgm:pt>
    <dgm:pt modelId="{823FD751-8E2B-4F26-B30B-9A1C50CEF06F}" type="pres">
      <dgm:prSet presAssocID="{910426B4-CFAA-4E12-90FB-A38DA3CB30AE}" presName="hierRoot2" presStyleCnt="0"/>
      <dgm:spPr/>
    </dgm:pt>
    <dgm:pt modelId="{25E671E6-6986-4EBE-A624-3389D08B022A}" type="pres">
      <dgm:prSet presAssocID="{910426B4-CFAA-4E12-90FB-A38DA3CB30AE}" presName="composite2" presStyleCnt="0"/>
      <dgm:spPr/>
    </dgm:pt>
    <dgm:pt modelId="{83417106-78FA-4C3F-B6D3-B6B585C19B07}" type="pres">
      <dgm:prSet presAssocID="{910426B4-CFAA-4E12-90FB-A38DA3CB30AE}" presName="background2" presStyleLbl="node2" presStyleIdx="1" presStyleCnt="5"/>
      <dgm:spPr/>
    </dgm:pt>
    <dgm:pt modelId="{698D11A2-7DFC-46D3-A89A-365E4960DF19}" type="pres">
      <dgm:prSet presAssocID="{910426B4-CFAA-4E12-90FB-A38DA3CB30AE}" presName="text2" presStyleLbl="fgAcc2" presStyleIdx="1" presStyleCnt="5">
        <dgm:presLayoutVars>
          <dgm:chPref val="3"/>
        </dgm:presLayoutVars>
      </dgm:prSet>
      <dgm:spPr/>
    </dgm:pt>
    <dgm:pt modelId="{B26B79A2-F3E7-471F-B152-2C86535C732F}" type="pres">
      <dgm:prSet presAssocID="{910426B4-CFAA-4E12-90FB-A38DA3CB30AE}" presName="hierChild3" presStyleCnt="0"/>
      <dgm:spPr/>
    </dgm:pt>
    <dgm:pt modelId="{68177A1B-C0A7-47B9-A891-CE0A425ED477}" type="pres">
      <dgm:prSet presAssocID="{B29D9484-063A-465A-9B06-9943E9116A06}" presName="Name10" presStyleLbl="parChTrans1D2" presStyleIdx="2" presStyleCnt="5"/>
      <dgm:spPr/>
    </dgm:pt>
    <dgm:pt modelId="{D802EBA9-FF5F-40BE-A206-8B74DB519A51}" type="pres">
      <dgm:prSet presAssocID="{9B719D00-DAD1-4366-9DDB-10DC3D98BD44}" presName="hierRoot2" presStyleCnt="0"/>
      <dgm:spPr/>
    </dgm:pt>
    <dgm:pt modelId="{281D7C15-C53B-4110-95C3-2FA69B535418}" type="pres">
      <dgm:prSet presAssocID="{9B719D00-DAD1-4366-9DDB-10DC3D98BD44}" presName="composite2" presStyleCnt="0"/>
      <dgm:spPr/>
    </dgm:pt>
    <dgm:pt modelId="{500095A6-4623-412B-BD37-CF7CEE1ECE54}" type="pres">
      <dgm:prSet presAssocID="{9B719D00-DAD1-4366-9DDB-10DC3D98BD44}" presName="background2" presStyleLbl="node2" presStyleIdx="2" presStyleCnt="5"/>
      <dgm:spPr/>
    </dgm:pt>
    <dgm:pt modelId="{A5615B51-2076-4AAD-AA98-800721954352}" type="pres">
      <dgm:prSet presAssocID="{9B719D00-DAD1-4366-9DDB-10DC3D98BD44}" presName="text2" presStyleLbl="fgAcc2" presStyleIdx="2" presStyleCnt="5" custLinFactNeighborX="-762" custLinFactNeighborY="-1985">
        <dgm:presLayoutVars>
          <dgm:chPref val="3"/>
        </dgm:presLayoutVars>
      </dgm:prSet>
      <dgm:spPr/>
    </dgm:pt>
    <dgm:pt modelId="{53E59C74-CFD6-41ED-A106-C5C4B0F0A06E}" type="pres">
      <dgm:prSet presAssocID="{9B719D00-DAD1-4366-9DDB-10DC3D98BD44}" presName="hierChild3" presStyleCnt="0"/>
      <dgm:spPr/>
    </dgm:pt>
    <dgm:pt modelId="{31B2CC51-F322-41A6-9838-53D143E7A21E}" type="pres">
      <dgm:prSet presAssocID="{49E25D6D-C39D-416E-A0E2-AD56DBC9A810}" presName="Name10" presStyleLbl="parChTrans1D2" presStyleIdx="3" presStyleCnt="5"/>
      <dgm:spPr/>
    </dgm:pt>
    <dgm:pt modelId="{DB4F60F3-8CA9-4E8D-A1B0-8D2AF858A987}" type="pres">
      <dgm:prSet presAssocID="{1F43D0C0-91E5-4C56-A483-D48C5A3EFC05}" presName="hierRoot2" presStyleCnt="0"/>
      <dgm:spPr/>
    </dgm:pt>
    <dgm:pt modelId="{8E87F60E-DD7F-402E-A8D4-5725FDDA0DFA}" type="pres">
      <dgm:prSet presAssocID="{1F43D0C0-91E5-4C56-A483-D48C5A3EFC05}" presName="composite2" presStyleCnt="0"/>
      <dgm:spPr/>
    </dgm:pt>
    <dgm:pt modelId="{F355DAE1-51C7-423B-9970-67F7DF4933D6}" type="pres">
      <dgm:prSet presAssocID="{1F43D0C0-91E5-4C56-A483-D48C5A3EFC05}" presName="background2" presStyleLbl="node2" presStyleIdx="3" presStyleCnt="5"/>
      <dgm:spPr>
        <a:solidFill>
          <a:schemeClr val="accent1"/>
        </a:solidFill>
      </dgm:spPr>
    </dgm:pt>
    <dgm:pt modelId="{6AB5DA43-70DF-47D9-BDA2-28BCD8F880F2}" type="pres">
      <dgm:prSet presAssocID="{1F43D0C0-91E5-4C56-A483-D48C5A3EFC05}" presName="text2" presStyleLbl="fgAcc2" presStyleIdx="3" presStyleCnt="5">
        <dgm:presLayoutVars>
          <dgm:chPref val="3"/>
        </dgm:presLayoutVars>
      </dgm:prSet>
      <dgm:spPr/>
    </dgm:pt>
    <dgm:pt modelId="{B1BEFE7A-4967-466C-AB80-A21DA2C04C2F}" type="pres">
      <dgm:prSet presAssocID="{1F43D0C0-91E5-4C56-A483-D48C5A3EFC05}" presName="hierChild3" presStyleCnt="0"/>
      <dgm:spPr/>
    </dgm:pt>
    <dgm:pt modelId="{80F2814A-3A98-4C81-9FD4-495ED85C9C2F}" type="pres">
      <dgm:prSet presAssocID="{1844AA5B-D319-4562-AA45-C27B0638F0E4}" presName="Name17" presStyleLbl="parChTrans1D3" presStyleIdx="0" presStyleCnt="2"/>
      <dgm:spPr/>
    </dgm:pt>
    <dgm:pt modelId="{B0761F22-3B66-4C68-A7E6-BB039B5DB2F7}" type="pres">
      <dgm:prSet presAssocID="{D877D2F9-D332-4153-9399-2B7AEAF1771A}" presName="hierRoot3" presStyleCnt="0"/>
      <dgm:spPr/>
    </dgm:pt>
    <dgm:pt modelId="{17609803-312B-43F1-9BBA-966C44E7B5DC}" type="pres">
      <dgm:prSet presAssocID="{D877D2F9-D332-4153-9399-2B7AEAF1771A}" presName="composite3" presStyleCnt="0"/>
      <dgm:spPr/>
    </dgm:pt>
    <dgm:pt modelId="{0C8A92B4-E644-4C34-BABB-F0CD9CDC04C0}" type="pres">
      <dgm:prSet presAssocID="{D877D2F9-D332-4153-9399-2B7AEAF1771A}" presName="background3" presStyleLbl="node3" presStyleIdx="0" presStyleCnt="2"/>
      <dgm:spPr/>
    </dgm:pt>
    <dgm:pt modelId="{630860E5-EB46-4E83-AA36-DB20D1BBCAE6}" type="pres">
      <dgm:prSet presAssocID="{D877D2F9-D332-4153-9399-2B7AEAF1771A}" presName="text3" presStyleLbl="fgAcc3" presStyleIdx="0" presStyleCnt="2">
        <dgm:presLayoutVars>
          <dgm:chPref val="3"/>
        </dgm:presLayoutVars>
      </dgm:prSet>
      <dgm:spPr/>
    </dgm:pt>
    <dgm:pt modelId="{950774B6-C9C5-4D6C-9C40-49E52CDF341F}" type="pres">
      <dgm:prSet presAssocID="{D877D2F9-D332-4153-9399-2B7AEAF1771A}" presName="hierChild4" presStyleCnt="0"/>
      <dgm:spPr/>
    </dgm:pt>
    <dgm:pt modelId="{5C51158C-024F-4076-83EE-484C68CB521A}" type="pres">
      <dgm:prSet presAssocID="{643E3317-5585-448E-A778-CD8B41A1ED3D}" presName="Name17" presStyleLbl="parChTrans1D3" presStyleIdx="1" presStyleCnt="2"/>
      <dgm:spPr/>
    </dgm:pt>
    <dgm:pt modelId="{8B1E8A9B-254D-4E7F-9184-C2AF555CBD1B}" type="pres">
      <dgm:prSet presAssocID="{9A506FD6-8C07-40CB-A0BF-040993390273}" presName="hierRoot3" presStyleCnt="0"/>
      <dgm:spPr/>
    </dgm:pt>
    <dgm:pt modelId="{FD9B2520-3ECD-4707-9A93-72ACCCB3D428}" type="pres">
      <dgm:prSet presAssocID="{9A506FD6-8C07-40CB-A0BF-040993390273}" presName="composite3" presStyleCnt="0"/>
      <dgm:spPr/>
    </dgm:pt>
    <dgm:pt modelId="{514658A0-CA3A-4369-9FB0-FBBD5F200EE1}" type="pres">
      <dgm:prSet presAssocID="{9A506FD6-8C07-40CB-A0BF-040993390273}" presName="background3" presStyleLbl="node3" presStyleIdx="1" presStyleCnt="2"/>
      <dgm:spPr>
        <a:ln>
          <a:solidFill>
            <a:schemeClr val="accent1"/>
          </a:solidFill>
        </a:ln>
      </dgm:spPr>
    </dgm:pt>
    <dgm:pt modelId="{06952A6F-83C4-41A1-9AB6-94EE2CDDF5FA}" type="pres">
      <dgm:prSet presAssocID="{9A506FD6-8C07-40CB-A0BF-040993390273}" presName="text3" presStyleLbl="fgAcc3" presStyleIdx="1" presStyleCnt="2">
        <dgm:presLayoutVars>
          <dgm:chPref val="3"/>
        </dgm:presLayoutVars>
      </dgm:prSet>
      <dgm:spPr/>
    </dgm:pt>
    <dgm:pt modelId="{A2A053B8-980C-4E31-B530-946BC0408506}" type="pres">
      <dgm:prSet presAssocID="{9A506FD6-8C07-40CB-A0BF-040993390273}" presName="hierChild4" presStyleCnt="0"/>
      <dgm:spPr/>
    </dgm:pt>
    <dgm:pt modelId="{2317E9A7-7C0B-4916-9F0A-3AB29EA158CF}" type="pres">
      <dgm:prSet presAssocID="{9E8F7C37-08BC-4DF1-9641-4B191E9C485D}" presName="Name10" presStyleLbl="parChTrans1D2" presStyleIdx="4" presStyleCnt="5"/>
      <dgm:spPr/>
    </dgm:pt>
    <dgm:pt modelId="{D952140D-D733-4AAA-82C9-6E9565FD641A}" type="pres">
      <dgm:prSet presAssocID="{019902A3-0950-4510-820D-467BED83CAE8}" presName="hierRoot2" presStyleCnt="0"/>
      <dgm:spPr/>
    </dgm:pt>
    <dgm:pt modelId="{41BD3A90-CFCB-451E-876B-532B865D650C}" type="pres">
      <dgm:prSet presAssocID="{019902A3-0950-4510-820D-467BED83CAE8}" presName="composite2" presStyleCnt="0"/>
      <dgm:spPr/>
    </dgm:pt>
    <dgm:pt modelId="{92757DF0-2738-4B37-BA2B-8FC25C673276}" type="pres">
      <dgm:prSet presAssocID="{019902A3-0950-4510-820D-467BED83CAE8}" presName="background2" presStyleLbl="node2" presStyleIdx="4" presStyleCnt="5"/>
      <dgm:spPr/>
    </dgm:pt>
    <dgm:pt modelId="{5754A98B-A96F-4899-88B8-7E48AA804B07}" type="pres">
      <dgm:prSet presAssocID="{019902A3-0950-4510-820D-467BED83CAE8}" presName="text2" presStyleLbl="fgAcc2" presStyleIdx="4" presStyleCnt="5">
        <dgm:presLayoutVars>
          <dgm:chPref val="3"/>
        </dgm:presLayoutVars>
      </dgm:prSet>
      <dgm:spPr/>
    </dgm:pt>
    <dgm:pt modelId="{9D9C49B9-7389-43D0-8A41-E7172A39B253}" type="pres">
      <dgm:prSet presAssocID="{019902A3-0950-4510-820D-467BED83CAE8}" presName="hierChild3" presStyleCnt="0"/>
      <dgm:spPr/>
    </dgm:pt>
  </dgm:ptLst>
  <dgm:cxnLst>
    <dgm:cxn modelId="{A4F78C15-C764-4B9C-9C97-6499D079EC58}" type="presOf" srcId="{B29D9484-063A-465A-9B06-9943E9116A06}" destId="{68177A1B-C0A7-47B9-A891-CE0A425ED477}" srcOrd="0" destOrd="0" presId="urn:microsoft.com/office/officeart/2005/8/layout/hierarchy1"/>
    <dgm:cxn modelId="{50B09A1D-B2B1-441F-A39F-4086E7CFFD08}" srcId="{0C03EA33-21BA-4034-BCAB-D40B684D9C94}" destId="{019902A3-0950-4510-820D-467BED83CAE8}" srcOrd="4" destOrd="0" parTransId="{9E8F7C37-08BC-4DF1-9641-4B191E9C485D}" sibTransId="{74BD9529-A4F5-41C4-8E97-0601DAF7F997}"/>
    <dgm:cxn modelId="{F08BCC31-6492-48C9-B23E-225EE42A4AB6}" type="presOf" srcId="{9B719D00-DAD1-4366-9DDB-10DC3D98BD44}" destId="{A5615B51-2076-4AAD-AA98-800721954352}" srcOrd="0" destOrd="0" presId="urn:microsoft.com/office/officeart/2005/8/layout/hierarchy1"/>
    <dgm:cxn modelId="{D87B9341-5012-408E-8B83-D160E513D00F}" srcId="{1F43D0C0-91E5-4C56-A483-D48C5A3EFC05}" destId="{9A506FD6-8C07-40CB-A0BF-040993390273}" srcOrd="1" destOrd="0" parTransId="{643E3317-5585-448E-A778-CD8B41A1ED3D}" sibTransId="{F870702D-82E6-431C-B4E2-9986288E2293}"/>
    <dgm:cxn modelId="{33B37342-A68F-4FAB-B4A6-4495D129595F}" type="presOf" srcId="{019902A3-0950-4510-820D-467BED83CAE8}" destId="{5754A98B-A96F-4899-88B8-7E48AA804B07}" srcOrd="0" destOrd="0" presId="urn:microsoft.com/office/officeart/2005/8/layout/hierarchy1"/>
    <dgm:cxn modelId="{9D762F4B-97FF-4358-87C3-BE1E7FF79F60}" type="presOf" srcId="{1F43D0C0-91E5-4C56-A483-D48C5A3EFC05}" destId="{6AB5DA43-70DF-47D9-BDA2-28BCD8F880F2}" srcOrd="0" destOrd="0" presId="urn:microsoft.com/office/officeart/2005/8/layout/hierarchy1"/>
    <dgm:cxn modelId="{D665306D-FEC1-43E2-BF84-AC3783025F14}" type="presOf" srcId="{9E8F7C37-08BC-4DF1-9641-4B191E9C485D}" destId="{2317E9A7-7C0B-4916-9F0A-3AB29EA158CF}" srcOrd="0" destOrd="0" presId="urn:microsoft.com/office/officeart/2005/8/layout/hierarchy1"/>
    <dgm:cxn modelId="{0B515E51-0E1C-4B04-BD16-043C2898164E}" type="presOf" srcId="{81FFB8E9-19D4-4EE0-AA0B-D0CD70B07703}" destId="{1191A51E-587E-44E3-B916-57ABE5350A09}" srcOrd="0" destOrd="0" presId="urn:microsoft.com/office/officeart/2005/8/layout/hierarchy1"/>
    <dgm:cxn modelId="{EF2E4A53-C6A3-4E59-BAB5-4C6C77E6B64D}" type="presOf" srcId="{D877D2F9-D332-4153-9399-2B7AEAF1771A}" destId="{630860E5-EB46-4E83-AA36-DB20D1BBCAE6}" srcOrd="0" destOrd="0" presId="urn:microsoft.com/office/officeart/2005/8/layout/hierarchy1"/>
    <dgm:cxn modelId="{8DF96174-ED38-4F26-88CA-08A9F34255CA}" srcId="{0C03EA33-21BA-4034-BCAB-D40B684D9C94}" destId="{9B719D00-DAD1-4366-9DDB-10DC3D98BD44}" srcOrd="2" destOrd="0" parTransId="{B29D9484-063A-465A-9B06-9943E9116A06}" sibTransId="{64FC48FB-593B-4B9D-92FA-38A6268AB997}"/>
    <dgm:cxn modelId="{5E40D258-15D2-40A0-9FC7-5C85F522436D}" type="presOf" srcId="{0C03EA33-21BA-4034-BCAB-D40B684D9C94}" destId="{F493ABDB-F6AB-4EAE-AB56-810F99279007}" srcOrd="0" destOrd="0" presId="urn:microsoft.com/office/officeart/2005/8/layout/hierarchy1"/>
    <dgm:cxn modelId="{125EBC59-CE9A-47E8-BDEC-FD51C930C357}" srcId="{0C03EA33-21BA-4034-BCAB-D40B684D9C94}" destId="{910426B4-CFAA-4E12-90FB-A38DA3CB30AE}" srcOrd="1" destOrd="0" parTransId="{F1643D1B-5C21-4B52-B426-68F49ECF6539}" sibTransId="{7EB9C106-54EB-47F6-B7ED-EC594A49C9CA}"/>
    <dgm:cxn modelId="{9FBFF27B-6160-426E-8BEE-A6DBE1436FB3}" type="presOf" srcId="{1844AA5B-D319-4562-AA45-C27B0638F0E4}" destId="{80F2814A-3A98-4C81-9FD4-495ED85C9C2F}" srcOrd="0" destOrd="0" presId="urn:microsoft.com/office/officeart/2005/8/layout/hierarchy1"/>
    <dgm:cxn modelId="{26F8908A-0DA9-448F-8C87-6B7B4672A555}" type="presOf" srcId="{9A506FD6-8C07-40CB-A0BF-040993390273}" destId="{06952A6F-83C4-41A1-9AB6-94EE2CDDF5FA}" srcOrd="0" destOrd="0" presId="urn:microsoft.com/office/officeart/2005/8/layout/hierarchy1"/>
    <dgm:cxn modelId="{E965C68E-F75E-4EB0-9E72-6DF7502F3824}" type="presOf" srcId="{B4C6A0DF-6D99-4807-B4E0-7876EA6C5F93}" destId="{BD8D7499-588A-4516-8875-3CBF1FC536F4}" srcOrd="0" destOrd="0" presId="urn:microsoft.com/office/officeart/2005/8/layout/hierarchy1"/>
    <dgm:cxn modelId="{47B08892-74E3-4FD6-BCC0-6670709487B1}" srcId="{0C03EA33-21BA-4034-BCAB-D40B684D9C94}" destId="{81FFB8E9-19D4-4EE0-AA0B-D0CD70B07703}" srcOrd="0" destOrd="0" parTransId="{4182E26D-049C-4389-8658-137B2EFD8ECF}" sibTransId="{1C881051-447B-49D4-BCE3-33BA0B0D44C1}"/>
    <dgm:cxn modelId="{6EDA8B9D-1818-4A64-A5A1-A045CE1B2424}" type="presOf" srcId="{49E25D6D-C39D-416E-A0E2-AD56DBC9A810}" destId="{31B2CC51-F322-41A6-9838-53D143E7A21E}" srcOrd="0" destOrd="0" presId="urn:microsoft.com/office/officeart/2005/8/layout/hierarchy1"/>
    <dgm:cxn modelId="{547E31A7-3B13-45C4-97BD-896DB834CFA9}" type="presOf" srcId="{4182E26D-049C-4389-8658-137B2EFD8ECF}" destId="{019968AD-4DAB-4883-AE11-84AB8E24FEE6}" srcOrd="0" destOrd="0" presId="urn:microsoft.com/office/officeart/2005/8/layout/hierarchy1"/>
    <dgm:cxn modelId="{A58A8AA8-49C4-4F34-9D00-25A82EB78724}" type="presOf" srcId="{643E3317-5585-448E-A778-CD8B41A1ED3D}" destId="{5C51158C-024F-4076-83EE-484C68CB521A}" srcOrd="0" destOrd="0" presId="urn:microsoft.com/office/officeart/2005/8/layout/hierarchy1"/>
    <dgm:cxn modelId="{EA8A85BB-7A5B-4ADE-9DA7-B255C7711C67}" type="presOf" srcId="{910426B4-CFAA-4E12-90FB-A38DA3CB30AE}" destId="{698D11A2-7DFC-46D3-A89A-365E4960DF19}" srcOrd="0" destOrd="0" presId="urn:microsoft.com/office/officeart/2005/8/layout/hierarchy1"/>
    <dgm:cxn modelId="{729FA5BD-1CEB-49AC-9512-BF62224320D9}" type="presOf" srcId="{F1643D1B-5C21-4B52-B426-68F49ECF6539}" destId="{1CF00973-C1ED-4671-A8DF-E067AB35B828}" srcOrd="0" destOrd="0" presId="urn:microsoft.com/office/officeart/2005/8/layout/hierarchy1"/>
    <dgm:cxn modelId="{E83ACFC7-89D3-40AC-937D-937C51313254}" srcId="{1F43D0C0-91E5-4C56-A483-D48C5A3EFC05}" destId="{D877D2F9-D332-4153-9399-2B7AEAF1771A}" srcOrd="0" destOrd="0" parTransId="{1844AA5B-D319-4562-AA45-C27B0638F0E4}" sibTransId="{F9289BD9-056E-40D6-A4FF-1B2EEA9A1B64}"/>
    <dgm:cxn modelId="{4B617FE6-171D-43F6-A081-86D4EC7F5463}" srcId="{0C03EA33-21BA-4034-BCAB-D40B684D9C94}" destId="{1F43D0C0-91E5-4C56-A483-D48C5A3EFC05}" srcOrd="3" destOrd="0" parTransId="{49E25D6D-C39D-416E-A0E2-AD56DBC9A810}" sibTransId="{EE6FAD0B-7B99-4041-9D21-5288AAB4204E}"/>
    <dgm:cxn modelId="{1D8B67EB-E18F-4034-AA02-96B196DA285C}" srcId="{B4C6A0DF-6D99-4807-B4E0-7876EA6C5F93}" destId="{0C03EA33-21BA-4034-BCAB-D40B684D9C94}" srcOrd="0" destOrd="0" parTransId="{EF16009D-55D0-404F-A936-11675344B6C1}" sibTransId="{A374941B-C157-48AD-BFA3-60709D807200}"/>
    <dgm:cxn modelId="{436E0726-5346-45FF-A5AC-9D2A96FA9ACD}" type="presParOf" srcId="{BD8D7499-588A-4516-8875-3CBF1FC536F4}" destId="{5FD5E3C5-9C14-4420-903C-DDA976193898}" srcOrd="0" destOrd="0" presId="urn:microsoft.com/office/officeart/2005/8/layout/hierarchy1"/>
    <dgm:cxn modelId="{DAF038FD-3B2C-4576-A320-D07E6AC6E395}" type="presParOf" srcId="{5FD5E3C5-9C14-4420-903C-DDA976193898}" destId="{1E826422-A100-430E-8277-FFEBEE906765}" srcOrd="0" destOrd="0" presId="urn:microsoft.com/office/officeart/2005/8/layout/hierarchy1"/>
    <dgm:cxn modelId="{B7D328E3-6F4F-4919-8340-0BB8F55A2171}" type="presParOf" srcId="{1E826422-A100-430E-8277-FFEBEE906765}" destId="{71D946BA-15C7-46EA-ADE5-0D961B23E9C8}" srcOrd="0" destOrd="0" presId="urn:microsoft.com/office/officeart/2005/8/layout/hierarchy1"/>
    <dgm:cxn modelId="{912AF39F-F45C-41CB-8D01-87D52CFF2043}" type="presParOf" srcId="{1E826422-A100-430E-8277-FFEBEE906765}" destId="{F493ABDB-F6AB-4EAE-AB56-810F99279007}" srcOrd="1" destOrd="0" presId="urn:microsoft.com/office/officeart/2005/8/layout/hierarchy1"/>
    <dgm:cxn modelId="{FD90E779-9180-4D35-BFEC-155103B1505C}" type="presParOf" srcId="{5FD5E3C5-9C14-4420-903C-DDA976193898}" destId="{D48F99C9-BF80-4EFB-9941-7FB508167D2C}" srcOrd="1" destOrd="0" presId="urn:microsoft.com/office/officeart/2005/8/layout/hierarchy1"/>
    <dgm:cxn modelId="{BA481D13-A52C-42A8-8279-0B28BCB29793}" type="presParOf" srcId="{D48F99C9-BF80-4EFB-9941-7FB508167D2C}" destId="{019968AD-4DAB-4883-AE11-84AB8E24FEE6}" srcOrd="0" destOrd="0" presId="urn:microsoft.com/office/officeart/2005/8/layout/hierarchy1"/>
    <dgm:cxn modelId="{45BBA56E-2615-485B-807F-174B726707B4}" type="presParOf" srcId="{D48F99C9-BF80-4EFB-9941-7FB508167D2C}" destId="{5F49D33A-39CE-4176-B507-278313B166C3}" srcOrd="1" destOrd="0" presId="urn:microsoft.com/office/officeart/2005/8/layout/hierarchy1"/>
    <dgm:cxn modelId="{83F63A2D-C03A-4344-96B4-05ACC907BC60}" type="presParOf" srcId="{5F49D33A-39CE-4176-B507-278313B166C3}" destId="{2DAB36A5-DA27-49A5-9A6E-3E84A7C9F00B}" srcOrd="0" destOrd="0" presId="urn:microsoft.com/office/officeart/2005/8/layout/hierarchy1"/>
    <dgm:cxn modelId="{7DF9B811-B1FF-42AF-9738-0546CD3AABDA}" type="presParOf" srcId="{2DAB36A5-DA27-49A5-9A6E-3E84A7C9F00B}" destId="{C70E2D0A-4620-4681-9C6A-C7A5C476932D}" srcOrd="0" destOrd="0" presId="urn:microsoft.com/office/officeart/2005/8/layout/hierarchy1"/>
    <dgm:cxn modelId="{DA5F6252-9D1D-4598-B22D-93972C887136}" type="presParOf" srcId="{2DAB36A5-DA27-49A5-9A6E-3E84A7C9F00B}" destId="{1191A51E-587E-44E3-B916-57ABE5350A09}" srcOrd="1" destOrd="0" presId="urn:microsoft.com/office/officeart/2005/8/layout/hierarchy1"/>
    <dgm:cxn modelId="{C9EF1CA6-3BF1-43E0-AB67-5C452B5E7836}" type="presParOf" srcId="{5F49D33A-39CE-4176-B507-278313B166C3}" destId="{229CEB40-6D7D-4BEF-902D-D5DF0BEE1912}" srcOrd="1" destOrd="0" presId="urn:microsoft.com/office/officeart/2005/8/layout/hierarchy1"/>
    <dgm:cxn modelId="{6E004D05-1D00-4691-84AA-397DE0D30529}" type="presParOf" srcId="{D48F99C9-BF80-4EFB-9941-7FB508167D2C}" destId="{1CF00973-C1ED-4671-A8DF-E067AB35B828}" srcOrd="2" destOrd="0" presId="urn:microsoft.com/office/officeart/2005/8/layout/hierarchy1"/>
    <dgm:cxn modelId="{4EF69AC7-B347-488E-8765-EB45014CA41D}" type="presParOf" srcId="{D48F99C9-BF80-4EFB-9941-7FB508167D2C}" destId="{823FD751-8E2B-4F26-B30B-9A1C50CEF06F}" srcOrd="3" destOrd="0" presId="urn:microsoft.com/office/officeart/2005/8/layout/hierarchy1"/>
    <dgm:cxn modelId="{352A6145-A5B9-4773-9611-E21D3BE5256A}" type="presParOf" srcId="{823FD751-8E2B-4F26-B30B-9A1C50CEF06F}" destId="{25E671E6-6986-4EBE-A624-3389D08B022A}" srcOrd="0" destOrd="0" presId="urn:microsoft.com/office/officeart/2005/8/layout/hierarchy1"/>
    <dgm:cxn modelId="{EEA9FEF7-7252-4A0C-99C6-FB0F189238E8}" type="presParOf" srcId="{25E671E6-6986-4EBE-A624-3389D08B022A}" destId="{83417106-78FA-4C3F-B6D3-B6B585C19B07}" srcOrd="0" destOrd="0" presId="urn:microsoft.com/office/officeart/2005/8/layout/hierarchy1"/>
    <dgm:cxn modelId="{AFD0087C-377E-4380-A4C2-AA29ECF4E8F0}" type="presParOf" srcId="{25E671E6-6986-4EBE-A624-3389D08B022A}" destId="{698D11A2-7DFC-46D3-A89A-365E4960DF19}" srcOrd="1" destOrd="0" presId="urn:microsoft.com/office/officeart/2005/8/layout/hierarchy1"/>
    <dgm:cxn modelId="{94F35A8B-3F1C-4FDE-864D-A873F7E712B0}" type="presParOf" srcId="{823FD751-8E2B-4F26-B30B-9A1C50CEF06F}" destId="{B26B79A2-F3E7-471F-B152-2C86535C732F}" srcOrd="1" destOrd="0" presId="urn:microsoft.com/office/officeart/2005/8/layout/hierarchy1"/>
    <dgm:cxn modelId="{1DB32729-D690-4987-BCD2-82CFB584C54D}" type="presParOf" srcId="{D48F99C9-BF80-4EFB-9941-7FB508167D2C}" destId="{68177A1B-C0A7-47B9-A891-CE0A425ED477}" srcOrd="4" destOrd="0" presId="urn:microsoft.com/office/officeart/2005/8/layout/hierarchy1"/>
    <dgm:cxn modelId="{ED4D01CD-B94B-41BF-8DBB-21E2147CA6E9}" type="presParOf" srcId="{D48F99C9-BF80-4EFB-9941-7FB508167D2C}" destId="{D802EBA9-FF5F-40BE-A206-8B74DB519A51}" srcOrd="5" destOrd="0" presId="urn:microsoft.com/office/officeart/2005/8/layout/hierarchy1"/>
    <dgm:cxn modelId="{D7C2B0C5-3AAB-4067-A17D-A73C22CB813A}" type="presParOf" srcId="{D802EBA9-FF5F-40BE-A206-8B74DB519A51}" destId="{281D7C15-C53B-4110-95C3-2FA69B535418}" srcOrd="0" destOrd="0" presId="urn:microsoft.com/office/officeart/2005/8/layout/hierarchy1"/>
    <dgm:cxn modelId="{C171B944-93F7-47A3-B99D-FED8AB1EF5D5}" type="presParOf" srcId="{281D7C15-C53B-4110-95C3-2FA69B535418}" destId="{500095A6-4623-412B-BD37-CF7CEE1ECE54}" srcOrd="0" destOrd="0" presId="urn:microsoft.com/office/officeart/2005/8/layout/hierarchy1"/>
    <dgm:cxn modelId="{2F64B727-5E3E-4041-A3E6-00EB16144C06}" type="presParOf" srcId="{281D7C15-C53B-4110-95C3-2FA69B535418}" destId="{A5615B51-2076-4AAD-AA98-800721954352}" srcOrd="1" destOrd="0" presId="urn:microsoft.com/office/officeart/2005/8/layout/hierarchy1"/>
    <dgm:cxn modelId="{951CD320-F61A-4E91-965D-A6C777D4B014}" type="presParOf" srcId="{D802EBA9-FF5F-40BE-A206-8B74DB519A51}" destId="{53E59C74-CFD6-41ED-A106-C5C4B0F0A06E}" srcOrd="1" destOrd="0" presId="urn:microsoft.com/office/officeart/2005/8/layout/hierarchy1"/>
    <dgm:cxn modelId="{C1397B44-64A0-4AD7-A918-AF3465F376C4}" type="presParOf" srcId="{D48F99C9-BF80-4EFB-9941-7FB508167D2C}" destId="{31B2CC51-F322-41A6-9838-53D143E7A21E}" srcOrd="6" destOrd="0" presId="urn:microsoft.com/office/officeart/2005/8/layout/hierarchy1"/>
    <dgm:cxn modelId="{F2827495-174F-4D42-902B-4F7D88B9B7B5}" type="presParOf" srcId="{D48F99C9-BF80-4EFB-9941-7FB508167D2C}" destId="{DB4F60F3-8CA9-4E8D-A1B0-8D2AF858A987}" srcOrd="7" destOrd="0" presId="urn:microsoft.com/office/officeart/2005/8/layout/hierarchy1"/>
    <dgm:cxn modelId="{EFB80B02-EE3F-4D19-8779-97B99EB04226}" type="presParOf" srcId="{DB4F60F3-8CA9-4E8D-A1B0-8D2AF858A987}" destId="{8E87F60E-DD7F-402E-A8D4-5725FDDA0DFA}" srcOrd="0" destOrd="0" presId="urn:microsoft.com/office/officeart/2005/8/layout/hierarchy1"/>
    <dgm:cxn modelId="{9DC70D59-1F1A-467C-8303-4A2632AF919A}" type="presParOf" srcId="{8E87F60E-DD7F-402E-A8D4-5725FDDA0DFA}" destId="{F355DAE1-51C7-423B-9970-67F7DF4933D6}" srcOrd="0" destOrd="0" presId="urn:microsoft.com/office/officeart/2005/8/layout/hierarchy1"/>
    <dgm:cxn modelId="{BCA86CDF-F5AA-4CFF-AF9B-DEF4509A1723}" type="presParOf" srcId="{8E87F60E-DD7F-402E-A8D4-5725FDDA0DFA}" destId="{6AB5DA43-70DF-47D9-BDA2-28BCD8F880F2}" srcOrd="1" destOrd="0" presId="urn:microsoft.com/office/officeart/2005/8/layout/hierarchy1"/>
    <dgm:cxn modelId="{AA135D47-7938-47A6-B0D4-EFD341564ED4}" type="presParOf" srcId="{DB4F60F3-8CA9-4E8D-A1B0-8D2AF858A987}" destId="{B1BEFE7A-4967-466C-AB80-A21DA2C04C2F}" srcOrd="1" destOrd="0" presId="urn:microsoft.com/office/officeart/2005/8/layout/hierarchy1"/>
    <dgm:cxn modelId="{A1156979-E745-4BA5-B6F1-35801925D562}" type="presParOf" srcId="{B1BEFE7A-4967-466C-AB80-A21DA2C04C2F}" destId="{80F2814A-3A98-4C81-9FD4-495ED85C9C2F}" srcOrd="0" destOrd="0" presId="urn:microsoft.com/office/officeart/2005/8/layout/hierarchy1"/>
    <dgm:cxn modelId="{231FCC72-E6BE-4CD9-89FF-1C10969A5B4F}" type="presParOf" srcId="{B1BEFE7A-4967-466C-AB80-A21DA2C04C2F}" destId="{B0761F22-3B66-4C68-A7E6-BB039B5DB2F7}" srcOrd="1" destOrd="0" presId="urn:microsoft.com/office/officeart/2005/8/layout/hierarchy1"/>
    <dgm:cxn modelId="{D034CAA6-CCCE-411D-AA45-94DD8110F7E7}" type="presParOf" srcId="{B0761F22-3B66-4C68-A7E6-BB039B5DB2F7}" destId="{17609803-312B-43F1-9BBA-966C44E7B5DC}" srcOrd="0" destOrd="0" presId="urn:microsoft.com/office/officeart/2005/8/layout/hierarchy1"/>
    <dgm:cxn modelId="{E1D6E71D-147D-43B9-B9B5-A5D2FE1560DB}" type="presParOf" srcId="{17609803-312B-43F1-9BBA-966C44E7B5DC}" destId="{0C8A92B4-E644-4C34-BABB-F0CD9CDC04C0}" srcOrd="0" destOrd="0" presId="urn:microsoft.com/office/officeart/2005/8/layout/hierarchy1"/>
    <dgm:cxn modelId="{BEA4CA69-1056-4463-88AD-39EFB2E9D77B}" type="presParOf" srcId="{17609803-312B-43F1-9BBA-966C44E7B5DC}" destId="{630860E5-EB46-4E83-AA36-DB20D1BBCAE6}" srcOrd="1" destOrd="0" presId="urn:microsoft.com/office/officeart/2005/8/layout/hierarchy1"/>
    <dgm:cxn modelId="{5E428A1D-C545-4F41-A72C-B939E5D32C42}" type="presParOf" srcId="{B0761F22-3B66-4C68-A7E6-BB039B5DB2F7}" destId="{950774B6-C9C5-4D6C-9C40-49E52CDF341F}" srcOrd="1" destOrd="0" presId="urn:microsoft.com/office/officeart/2005/8/layout/hierarchy1"/>
    <dgm:cxn modelId="{31CCBB1F-3868-41C1-8C89-433A04218586}" type="presParOf" srcId="{B1BEFE7A-4967-466C-AB80-A21DA2C04C2F}" destId="{5C51158C-024F-4076-83EE-484C68CB521A}" srcOrd="2" destOrd="0" presId="urn:microsoft.com/office/officeart/2005/8/layout/hierarchy1"/>
    <dgm:cxn modelId="{A8A7FEF7-3F86-44BF-B877-813D33A406F8}" type="presParOf" srcId="{B1BEFE7A-4967-466C-AB80-A21DA2C04C2F}" destId="{8B1E8A9B-254D-4E7F-9184-C2AF555CBD1B}" srcOrd="3" destOrd="0" presId="urn:microsoft.com/office/officeart/2005/8/layout/hierarchy1"/>
    <dgm:cxn modelId="{5E13010A-D77C-4F28-B33B-677DA199B5A3}" type="presParOf" srcId="{8B1E8A9B-254D-4E7F-9184-C2AF555CBD1B}" destId="{FD9B2520-3ECD-4707-9A93-72ACCCB3D428}" srcOrd="0" destOrd="0" presId="urn:microsoft.com/office/officeart/2005/8/layout/hierarchy1"/>
    <dgm:cxn modelId="{631104DA-06CB-4238-BD8D-3AEE31FEBC2A}" type="presParOf" srcId="{FD9B2520-3ECD-4707-9A93-72ACCCB3D428}" destId="{514658A0-CA3A-4369-9FB0-FBBD5F200EE1}" srcOrd="0" destOrd="0" presId="urn:microsoft.com/office/officeart/2005/8/layout/hierarchy1"/>
    <dgm:cxn modelId="{607F3B30-F471-493E-9E9E-E45160EDF0C5}" type="presParOf" srcId="{FD9B2520-3ECD-4707-9A93-72ACCCB3D428}" destId="{06952A6F-83C4-41A1-9AB6-94EE2CDDF5FA}" srcOrd="1" destOrd="0" presId="urn:microsoft.com/office/officeart/2005/8/layout/hierarchy1"/>
    <dgm:cxn modelId="{EC952ABA-4EB4-4AEB-A9C3-4D9372F5275C}" type="presParOf" srcId="{8B1E8A9B-254D-4E7F-9184-C2AF555CBD1B}" destId="{A2A053B8-980C-4E31-B530-946BC0408506}" srcOrd="1" destOrd="0" presId="urn:microsoft.com/office/officeart/2005/8/layout/hierarchy1"/>
    <dgm:cxn modelId="{2253C032-B105-4A3B-9706-63C69F50E43F}" type="presParOf" srcId="{D48F99C9-BF80-4EFB-9941-7FB508167D2C}" destId="{2317E9A7-7C0B-4916-9F0A-3AB29EA158CF}" srcOrd="8" destOrd="0" presId="urn:microsoft.com/office/officeart/2005/8/layout/hierarchy1"/>
    <dgm:cxn modelId="{B1178065-700F-4B3B-A073-8BDFB9EA9C07}" type="presParOf" srcId="{D48F99C9-BF80-4EFB-9941-7FB508167D2C}" destId="{D952140D-D733-4AAA-82C9-6E9565FD641A}" srcOrd="9" destOrd="0" presId="urn:microsoft.com/office/officeart/2005/8/layout/hierarchy1"/>
    <dgm:cxn modelId="{EA95262E-196C-4606-89C2-D28055D3EDF5}" type="presParOf" srcId="{D952140D-D733-4AAA-82C9-6E9565FD641A}" destId="{41BD3A90-CFCB-451E-876B-532B865D650C}" srcOrd="0" destOrd="0" presId="urn:microsoft.com/office/officeart/2005/8/layout/hierarchy1"/>
    <dgm:cxn modelId="{3529A239-5414-4506-AC73-ADAC89495456}" type="presParOf" srcId="{41BD3A90-CFCB-451E-876B-532B865D650C}" destId="{92757DF0-2738-4B37-BA2B-8FC25C673276}" srcOrd="0" destOrd="0" presId="urn:microsoft.com/office/officeart/2005/8/layout/hierarchy1"/>
    <dgm:cxn modelId="{2C0E9BD3-52CC-442C-8F63-C840B593AB99}" type="presParOf" srcId="{41BD3A90-CFCB-451E-876B-532B865D650C}" destId="{5754A98B-A96F-4899-88B8-7E48AA804B07}" srcOrd="1" destOrd="0" presId="urn:microsoft.com/office/officeart/2005/8/layout/hierarchy1"/>
    <dgm:cxn modelId="{2107C57B-3789-42FB-B88B-7DE75AEC5C8C}" type="presParOf" srcId="{D952140D-D733-4AAA-82C9-6E9565FD641A}" destId="{9D9C49B9-7389-43D0-8A41-E7172A39B25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F80436-A208-4B1C-949E-0209B2569BF5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135B8E6E-8532-4AEB-986E-4CC74FADADC1}">
      <dgm:prSet phldrT="[Text]" custT="1"/>
      <dgm:spPr/>
      <dgm:t>
        <a:bodyPr/>
        <a:lstStyle/>
        <a:p>
          <a:pPr algn="ctr"/>
          <a:r>
            <a:rPr lang="en-GB" sz="1600" dirty="0"/>
            <a:t>Stage 1.0</a:t>
          </a:r>
          <a:endParaRPr lang="en-AU" sz="1600" dirty="0"/>
        </a:p>
      </dgm:t>
    </dgm:pt>
    <dgm:pt modelId="{081211F9-3298-4851-9FB0-85DFEB62609C}" type="parTrans" cxnId="{E0AACAC5-F0E9-42F8-A542-BA58ADAEA861}">
      <dgm:prSet/>
      <dgm:spPr/>
      <dgm:t>
        <a:bodyPr/>
        <a:lstStyle/>
        <a:p>
          <a:endParaRPr lang="en-AU"/>
        </a:p>
      </dgm:t>
    </dgm:pt>
    <dgm:pt modelId="{36A24299-5858-41BB-99A9-F7EC9A8DE11E}" type="sibTrans" cxnId="{E0AACAC5-F0E9-42F8-A542-BA58ADAEA861}">
      <dgm:prSet/>
      <dgm:spPr/>
      <dgm:t>
        <a:bodyPr/>
        <a:lstStyle/>
        <a:p>
          <a:endParaRPr lang="en-AU"/>
        </a:p>
      </dgm:t>
    </dgm:pt>
    <dgm:pt modelId="{E39CECC2-5A4F-4FDC-87BE-E2D18440E8E5}">
      <dgm:prSet phldrT="[Text]"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Stage 2.0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9DE44D-CAB4-41EC-8A43-60B7304DBBD0}" type="parTrans" cxnId="{AB6DD8E4-60BB-451B-A06D-BE1BF9C52E99}">
      <dgm:prSet/>
      <dgm:spPr/>
      <dgm:t>
        <a:bodyPr/>
        <a:lstStyle/>
        <a:p>
          <a:endParaRPr lang="en-AU"/>
        </a:p>
      </dgm:t>
    </dgm:pt>
    <dgm:pt modelId="{0031F742-0DDD-4443-8902-0BC11668A952}" type="sibTrans" cxnId="{AB6DD8E4-60BB-451B-A06D-BE1BF9C52E99}">
      <dgm:prSet/>
      <dgm:spPr/>
      <dgm:t>
        <a:bodyPr/>
        <a:lstStyle/>
        <a:p>
          <a:endParaRPr lang="en-AU"/>
        </a:p>
      </dgm:t>
    </dgm:pt>
    <dgm:pt modelId="{7D43D039-4455-4F0A-A73E-D3AF48EEB47B}">
      <dgm:prSet phldrT="[Text]"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Stage 3.0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28BC8B-5ECE-4559-9DB3-9D498CDD42B6}" type="parTrans" cxnId="{7AB39E86-6BBB-486F-9FDA-6F5D626F117A}">
      <dgm:prSet/>
      <dgm:spPr/>
      <dgm:t>
        <a:bodyPr/>
        <a:lstStyle/>
        <a:p>
          <a:endParaRPr lang="en-AU"/>
        </a:p>
      </dgm:t>
    </dgm:pt>
    <dgm:pt modelId="{9CB1A617-6A4F-4AFA-8ED2-9CFA73B38484}" type="sibTrans" cxnId="{7AB39E86-6BBB-486F-9FDA-6F5D626F117A}">
      <dgm:prSet/>
      <dgm:spPr/>
      <dgm:t>
        <a:bodyPr/>
        <a:lstStyle/>
        <a:p>
          <a:endParaRPr lang="en-AU"/>
        </a:p>
      </dgm:t>
    </dgm:pt>
    <dgm:pt modelId="{C5FF80EB-9B23-4852-83BA-441CF7A91D87}">
      <dgm:prSet phldrT="[Text]"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Stage 4.0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D81CDF-8E18-4943-8962-E2A61FD5B484}" type="parTrans" cxnId="{5CD34103-59E1-4D46-BA2A-CF88BB685D2B}">
      <dgm:prSet/>
      <dgm:spPr/>
      <dgm:t>
        <a:bodyPr/>
        <a:lstStyle/>
        <a:p>
          <a:endParaRPr lang="en-AU"/>
        </a:p>
      </dgm:t>
    </dgm:pt>
    <dgm:pt modelId="{B32EB314-634F-44C0-9179-E5687E613086}" type="sibTrans" cxnId="{5CD34103-59E1-4D46-BA2A-CF88BB685D2B}">
      <dgm:prSet/>
      <dgm:spPr/>
      <dgm:t>
        <a:bodyPr/>
        <a:lstStyle/>
        <a:p>
          <a:endParaRPr lang="en-AU"/>
        </a:p>
      </dgm:t>
    </dgm:pt>
    <dgm:pt modelId="{DF40BE21-FCA3-43E6-B452-FA4B2F4B872F}">
      <dgm:prSet phldrT="[Text]"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Stage 5.0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6B9C37-3265-45E4-9453-31016042A182}" type="parTrans" cxnId="{5486CCF4-527A-43F7-B61A-DE2FC48076D0}">
      <dgm:prSet/>
      <dgm:spPr/>
      <dgm:t>
        <a:bodyPr/>
        <a:lstStyle/>
        <a:p>
          <a:endParaRPr lang="en-AU"/>
        </a:p>
      </dgm:t>
    </dgm:pt>
    <dgm:pt modelId="{59FBFB37-C800-4900-AF2F-DCF315740A2C}" type="sibTrans" cxnId="{5486CCF4-527A-43F7-B61A-DE2FC48076D0}">
      <dgm:prSet/>
      <dgm:spPr/>
      <dgm:t>
        <a:bodyPr/>
        <a:lstStyle/>
        <a:p>
          <a:endParaRPr lang="en-AU"/>
        </a:p>
      </dgm:t>
    </dgm:pt>
    <dgm:pt modelId="{EAE0C528-8139-4B8C-9B8D-91827D3E79B8}">
      <dgm:prSet phldrT="[Text]"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Stage 6.0</a:t>
          </a:r>
        </a:p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Maintenance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AF90E4-1163-4DAE-B399-0DF08F341D5B}" type="parTrans" cxnId="{0A23D337-574C-4FBD-8099-AA5AFF3E48A0}">
      <dgm:prSet/>
      <dgm:spPr/>
      <dgm:t>
        <a:bodyPr/>
        <a:lstStyle/>
        <a:p>
          <a:endParaRPr lang="en-AU"/>
        </a:p>
      </dgm:t>
    </dgm:pt>
    <dgm:pt modelId="{36AC9D18-791C-44F5-BAAD-0FEBB8F190D7}" type="sibTrans" cxnId="{0A23D337-574C-4FBD-8099-AA5AFF3E48A0}">
      <dgm:prSet/>
      <dgm:spPr/>
      <dgm:t>
        <a:bodyPr/>
        <a:lstStyle/>
        <a:p>
          <a:endParaRPr lang="en-AU"/>
        </a:p>
      </dgm:t>
    </dgm:pt>
    <dgm:pt modelId="{E346A6DD-6A5A-42D5-94CB-2BA8332E1795}">
      <dgm:prSet phldrT="[Text]" custT="1"/>
      <dgm:spPr/>
      <dgm:t>
        <a:bodyPr/>
        <a:lstStyle/>
        <a:p>
          <a:pPr algn="ctr"/>
          <a:r>
            <a:rPr lang="en-GB" sz="1600" dirty="0"/>
            <a:t>Initiation (proposal)</a:t>
          </a:r>
          <a:endParaRPr lang="en-AU" sz="1600" dirty="0"/>
        </a:p>
      </dgm:t>
    </dgm:pt>
    <dgm:pt modelId="{C8531290-5228-4D5B-B218-25070A036C4D}" type="parTrans" cxnId="{30757BB9-E153-4427-9EEE-124BC060C5CE}">
      <dgm:prSet/>
      <dgm:spPr/>
      <dgm:t>
        <a:bodyPr/>
        <a:lstStyle/>
        <a:p>
          <a:endParaRPr lang="en-AU"/>
        </a:p>
      </dgm:t>
    </dgm:pt>
    <dgm:pt modelId="{2E0441D9-0EFC-4075-9C7F-6D02F4A75461}" type="sibTrans" cxnId="{30757BB9-E153-4427-9EEE-124BC060C5CE}">
      <dgm:prSet/>
      <dgm:spPr/>
      <dgm:t>
        <a:bodyPr/>
        <a:lstStyle/>
        <a:p>
          <a:endParaRPr lang="en-AU"/>
        </a:p>
      </dgm:t>
    </dgm:pt>
    <dgm:pt modelId="{B56AEC50-4E97-4377-9F31-2F99DC5CC036}">
      <dgm:prSet phldrT="[Text]"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Development (preparatory)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F3D00B-DEEA-4E36-BBA5-E63F788C97D8}" type="parTrans" cxnId="{6DB9C495-DD3B-407B-B828-FF2E7F6785AF}">
      <dgm:prSet/>
      <dgm:spPr/>
      <dgm:t>
        <a:bodyPr/>
        <a:lstStyle/>
        <a:p>
          <a:endParaRPr lang="en-AU"/>
        </a:p>
      </dgm:t>
    </dgm:pt>
    <dgm:pt modelId="{6B77B22A-F77C-4863-8E5E-F36D17B1DEC7}" type="sibTrans" cxnId="{6DB9C495-DD3B-407B-B828-FF2E7F6785AF}">
      <dgm:prSet/>
      <dgm:spPr/>
      <dgm:t>
        <a:bodyPr/>
        <a:lstStyle/>
        <a:p>
          <a:endParaRPr lang="en-AU"/>
        </a:p>
      </dgm:t>
    </dgm:pt>
    <dgm:pt modelId="{56372A09-D5EC-4CE8-8158-A417805C849A}">
      <dgm:prSet phldrT="[Text]"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Comment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5FBA8F-2745-4A67-B441-E3B0953C3EE2}" type="parTrans" cxnId="{6AECB2CD-F45F-4359-80F3-2DCC82708B5E}">
      <dgm:prSet/>
      <dgm:spPr/>
      <dgm:t>
        <a:bodyPr/>
        <a:lstStyle/>
        <a:p>
          <a:endParaRPr lang="en-AU"/>
        </a:p>
      </dgm:t>
    </dgm:pt>
    <dgm:pt modelId="{40020C6B-23A5-414E-84D0-51842DCC110B}" type="sibTrans" cxnId="{6AECB2CD-F45F-4359-80F3-2DCC82708B5E}">
      <dgm:prSet/>
      <dgm:spPr/>
      <dgm:t>
        <a:bodyPr/>
        <a:lstStyle/>
        <a:p>
          <a:endParaRPr lang="en-AU"/>
        </a:p>
      </dgm:t>
    </dgm:pt>
    <dgm:pt modelId="{E22ADD99-E183-460A-B8B6-761FCD40E6F7}">
      <dgm:prSet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Approval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8F301D-6954-49E5-83EC-0063919F03AC}" type="parTrans" cxnId="{B5B795EA-CB35-42DA-97E9-B358AD341E7F}">
      <dgm:prSet/>
      <dgm:spPr/>
      <dgm:t>
        <a:bodyPr/>
        <a:lstStyle/>
        <a:p>
          <a:endParaRPr lang="en-AU"/>
        </a:p>
      </dgm:t>
    </dgm:pt>
    <dgm:pt modelId="{3A5CAA7F-4C0C-48F2-ADD0-EA336167E4DD}" type="sibTrans" cxnId="{B5B795EA-CB35-42DA-97E9-B358AD341E7F}">
      <dgm:prSet/>
      <dgm:spPr/>
      <dgm:t>
        <a:bodyPr/>
        <a:lstStyle/>
        <a:p>
          <a:endParaRPr lang="en-AU"/>
        </a:p>
      </dgm:t>
    </dgm:pt>
    <dgm:pt modelId="{F63CE463-FE30-492C-BE9F-DFF145DF78A0}">
      <dgm:prSet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Publication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B3EC52-BCF9-420A-A5EE-5EF5606DA9FE}" type="parTrans" cxnId="{AD9F7215-1336-4B60-BCCC-15D1668D60CF}">
      <dgm:prSet/>
      <dgm:spPr/>
      <dgm:t>
        <a:bodyPr/>
        <a:lstStyle/>
        <a:p>
          <a:endParaRPr lang="en-AU"/>
        </a:p>
      </dgm:t>
    </dgm:pt>
    <dgm:pt modelId="{542210A8-EEB1-4928-AD91-601CFC1059C5}" type="sibTrans" cxnId="{AD9F7215-1336-4B60-BCCC-15D1668D60CF}">
      <dgm:prSet/>
      <dgm:spPr/>
      <dgm:t>
        <a:bodyPr/>
        <a:lstStyle/>
        <a:p>
          <a:endParaRPr lang="en-AU"/>
        </a:p>
      </dgm:t>
    </dgm:pt>
    <dgm:pt modelId="{DE6CC8F2-3B14-4536-93E6-5864DECEB363}" type="pres">
      <dgm:prSet presAssocID="{CFF80436-A208-4B1C-949E-0209B2569BF5}" presName="cycle" presStyleCnt="0">
        <dgm:presLayoutVars>
          <dgm:dir/>
          <dgm:resizeHandles val="exact"/>
        </dgm:presLayoutVars>
      </dgm:prSet>
      <dgm:spPr/>
    </dgm:pt>
    <dgm:pt modelId="{267EABDF-809D-4C82-ABD8-06DDA6FC83CE}" type="pres">
      <dgm:prSet presAssocID="{135B8E6E-8532-4AEB-986E-4CC74FADADC1}" presName="node" presStyleLbl="node1" presStyleIdx="0" presStyleCnt="6" custScaleX="97081" custScaleY="106082">
        <dgm:presLayoutVars>
          <dgm:bulletEnabled val="1"/>
        </dgm:presLayoutVars>
      </dgm:prSet>
      <dgm:spPr/>
    </dgm:pt>
    <dgm:pt modelId="{F6136C60-7D88-4C51-A7B3-315987546DEE}" type="pres">
      <dgm:prSet presAssocID="{135B8E6E-8532-4AEB-986E-4CC74FADADC1}" presName="spNode" presStyleCnt="0"/>
      <dgm:spPr/>
    </dgm:pt>
    <dgm:pt modelId="{E6F5D490-E53E-4E00-80C2-681DDA3B2AF6}" type="pres">
      <dgm:prSet presAssocID="{36A24299-5858-41BB-99A9-F7EC9A8DE11E}" presName="sibTrans" presStyleLbl="sibTrans1D1" presStyleIdx="0" presStyleCnt="6"/>
      <dgm:spPr/>
    </dgm:pt>
    <dgm:pt modelId="{E512B19D-4B89-4F40-98FA-913B7538CF7B}" type="pres">
      <dgm:prSet presAssocID="{E39CECC2-5A4F-4FDC-87BE-E2D18440E8E5}" presName="node" presStyleLbl="node1" presStyleIdx="1" presStyleCnt="6" custScaleX="110257" custScaleY="92749">
        <dgm:presLayoutVars>
          <dgm:bulletEnabled val="1"/>
        </dgm:presLayoutVars>
      </dgm:prSet>
      <dgm:spPr/>
    </dgm:pt>
    <dgm:pt modelId="{56DA858E-6D2B-45FD-886C-13A4D6CF3548}" type="pres">
      <dgm:prSet presAssocID="{E39CECC2-5A4F-4FDC-87BE-E2D18440E8E5}" presName="spNode" presStyleCnt="0"/>
      <dgm:spPr/>
    </dgm:pt>
    <dgm:pt modelId="{2BA0FEA0-2F18-43C3-A2E4-0BD68A3E3190}" type="pres">
      <dgm:prSet presAssocID="{0031F742-0DDD-4443-8902-0BC11668A952}" presName="sibTrans" presStyleLbl="sibTrans1D1" presStyleIdx="1" presStyleCnt="6"/>
      <dgm:spPr/>
    </dgm:pt>
    <dgm:pt modelId="{3C59F451-4FA6-4424-8829-F101F6476F94}" type="pres">
      <dgm:prSet presAssocID="{7D43D039-4455-4F0A-A73E-D3AF48EEB47B}" presName="node" presStyleLbl="node1" presStyleIdx="2" presStyleCnt="6" custScaleX="89426" custScaleY="91295" custRadScaleRad="99654" custRadScaleInc="2765">
        <dgm:presLayoutVars>
          <dgm:bulletEnabled val="1"/>
        </dgm:presLayoutVars>
      </dgm:prSet>
      <dgm:spPr/>
    </dgm:pt>
    <dgm:pt modelId="{762A102C-EB9A-4F7C-A233-AC765C0552CF}" type="pres">
      <dgm:prSet presAssocID="{7D43D039-4455-4F0A-A73E-D3AF48EEB47B}" presName="spNode" presStyleCnt="0"/>
      <dgm:spPr/>
    </dgm:pt>
    <dgm:pt modelId="{3F6BC50B-47C8-445D-9901-11E2FC5B76C0}" type="pres">
      <dgm:prSet presAssocID="{9CB1A617-6A4F-4AFA-8ED2-9CFA73B38484}" presName="sibTrans" presStyleLbl="sibTrans1D1" presStyleIdx="2" presStyleCnt="6"/>
      <dgm:spPr/>
    </dgm:pt>
    <dgm:pt modelId="{E2A34B07-A8A6-4B56-AA58-BFC2B098BEDA}" type="pres">
      <dgm:prSet presAssocID="{C5FF80EB-9B23-4852-83BA-441CF7A91D87}" presName="node" presStyleLbl="node1" presStyleIdx="3" presStyleCnt="6" custScaleX="102770" custScaleY="85120">
        <dgm:presLayoutVars>
          <dgm:bulletEnabled val="1"/>
        </dgm:presLayoutVars>
      </dgm:prSet>
      <dgm:spPr/>
    </dgm:pt>
    <dgm:pt modelId="{0AC58B5F-24F1-4893-AD03-407A49BE65FD}" type="pres">
      <dgm:prSet presAssocID="{C5FF80EB-9B23-4852-83BA-441CF7A91D87}" presName="spNode" presStyleCnt="0"/>
      <dgm:spPr/>
    </dgm:pt>
    <dgm:pt modelId="{124965D1-57EE-4504-B0C3-E9EA2DB21115}" type="pres">
      <dgm:prSet presAssocID="{B32EB314-634F-44C0-9179-E5687E613086}" presName="sibTrans" presStyleLbl="sibTrans1D1" presStyleIdx="3" presStyleCnt="6"/>
      <dgm:spPr/>
    </dgm:pt>
    <dgm:pt modelId="{4A76A441-B53A-4E7F-879B-A3873B13F97A}" type="pres">
      <dgm:prSet presAssocID="{DF40BE21-FCA3-43E6-B452-FA4B2F4B872F}" presName="node" presStyleLbl="node1" presStyleIdx="4" presStyleCnt="6" custScaleX="111648" custScaleY="74413">
        <dgm:presLayoutVars>
          <dgm:bulletEnabled val="1"/>
        </dgm:presLayoutVars>
      </dgm:prSet>
      <dgm:spPr/>
    </dgm:pt>
    <dgm:pt modelId="{433C6FEA-A466-4991-80B9-8F5A5763A93A}" type="pres">
      <dgm:prSet presAssocID="{DF40BE21-FCA3-43E6-B452-FA4B2F4B872F}" presName="spNode" presStyleCnt="0"/>
      <dgm:spPr/>
    </dgm:pt>
    <dgm:pt modelId="{37A9280F-0FA7-46CA-8BB4-F94EA68EF28D}" type="pres">
      <dgm:prSet presAssocID="{59FBFB37-C800-4900-AF2F-DCF315740A2C}" presName="sibTrans" presStyleLbl="sibTrans1D1" presStyleIdx="4" presStyleCnt="6"/>
      <dgm:spPr/>
    </dgm:pt>
    <dgm:pt modelId="{5E9312F4-42FF-4D11-89A9-27CD25BD1594}" type="pres">
      <dgm:prSet presAssocID="{EAE0C528-8139-4B8C-9B8D-91827D3E79B8}" presName="node" presStyleLbl="node1" presStyleIdx="5" presStyleCnt="6" custScaleX="115679" custScaleY="78604">
        <dgm:presLayoutVars>
          <dgm:bulletEnabled val="1"/>
        </dgm:presLayoutVars>
      </dgm:prSet>
      <dgm:spPr/>
    </dgm:pt>
    <dgm:pt modelId="{8FE6C707-1551-4155-985B-57BDD21D8252}" type="pres">
      <dgm:prSet presAssocID="{EAE0C528-8139-4B8C-9B8D-91827D3E79B8}" presName="spNode" presStyleCnt="0"/>
      <dgm:spPr/>
    </dgm:pt>
    <dgm:pt modelId="{57FFFDEC-D0BD-403D-AAB4-9F2FD3DB0D00}" type="pres">
      <dgm:prSet presAssocID="{36AC9D18-791C-44F5-BAAD-0FEBB8F190D7}" presName="sibTrans" presStyleLbl="sibTrans1D1" presStyleIdx="5" presStyleCnt="6"/>
      <dgm:spPr/>
    </dgm:pt>
  </dgm:ptLst>
  <dgm:cxnLst>
    <dgm:cxn modelId="{5CD34103-59E1-4D46-BA2A-CF88BB685D2B}" srcId="{CFF80436-A208-4B1C-949E-0209B2569BF5}" destId="{C5FF80EB-9B23-4852-83BA-441CF7A91D87}" srcOrd="3" destOrd="0" parTransId="{2BD81CDF-8E18-4943-8962-E2A61FD5B484}" sibTransId="{B32EB314-634F-44C0-9179-E5687E613086}"/>
    <dgm:cxn modelId="{AD52E708-C96B-4052-AFB6-FD45A1B56074}" type="presOf" srcId="{EAE0C528-8139-4B8C-9B8D-91827D3E79B8}" destId="{5E9312F4-42FF-4D11-89A9-27CD25BD1594}" srcOrd="0" destOrd="0" presId="urn:microsoft.com/office/officeart/2005/8/layout/cycle5"/>
    <dgm:cxn modelId="{B6BA1C0A-F3A6-486C-8FF7-8DBA9E8F4306}" type="presOf" srcId="{B56AEC50-4E97-4377-9F31-2F99DC5CC036}" destId="{E512B19D-4B89-4F40-98FA-913B7538CF7B}" srcOrd="0" destOrd="1" presId="urn:microsoft.com/office/officeart/2005/8/layout/cycle5"/>
    <dgm:cxn modelId="{AD9F7215-1336-4B60-BCCC-15D1668D60CF}" srcId="{DF40BE21-FCA3-43E6-B452-FA4B2F4B872F}" destId="{F63CE463-FE30-492C-BE9F-DFF145DF78A0}" srcOrd="0" destOrd="0" parTransId="{F3B3EC52-BCF9-420A-A5EE-5EF5606DA9FE}" sibTransId="{542210A8-EEB1-4928-AD91-601CFC1059C5}"/>
    <dgm:cxn modelId="{ACD9882D-A4C3-412F-BB93-581240F71321}" type="presOf" srcId="{36AC9D18-791C-44F5-BAAD-0FEBB8F190D7}" destId="{57FFFDEC-D0BD-403D-AAB4-9F2FD3DB0D00}" srcOrd="0" destOrd="0" presId="urn:microsoft.com/office/officeart/2005/8/layout/cycle5"/>
    <dgm:cxn modelId="{95F32A2E-0413-4F5E-A4A8-ED3B781034D0}" type="presOf" srcId="{DF40BE21-FCA3-43E6-B452-FA4B2F4B872F}" destId="{4A76A441-B53A-4E7F-879B-A3873B13F97A}" srcOrd="0" destOrd="0" presId="urn:microsoft.com/office/officeart/2005/8/layout/cycle5"/>
    <dgm:cxn modelId="{0A23D337-574C-4FBD-8099-AA5AFF3E48A0}" srcId="{CFF80436-A208-4B1C-949E-0209B2569BF5}" destId="{EAE0C528-8139-4B8C-9B8D-91827D3E79B8}" srcOrd="5" destOrd="0" parTransId="{4DAF90E4-1163-4DAE-B399-0DF08F341D5B}" sibTransId="{36AC9D18-791C-44F5-BAAD-0FEBB8F190D7}"/>
    <dgm:cxn modelId="{C1826D3D-EF24-44DD-8ADB-77A6F65A9D31}" type="presOf" srcId="{F63CE463-FE30-492C-BE9F-DFF145DF78A0}" destId="{4A76A441-B53A-4E7F-879B-A3873B13F97A}" srcOrd="0" destOrd="1" presId="urn:microsoft.com/office/officeart/2005/8/layout/cycle5"/>
    <dgm:cxn modelId="{8C030644-341B-4224-BAB2-E347FC8419B3}" type="presOf" srcId="{E39CECC2-5A4F-4FDC-87BE-E2D18440E8E5}" destId="{E512B19D-4B89-4F40-98FA-913B7538CF7B}" srcOrd="0" destOrd="0" presId="urn:microsoft.com/office/officeart/2005/8/layout/cycle5"/>
    <dgm:cxn modelId="{BC738D53-AB86-4231-808E-B05C5D2768FD}" type="presOf" srcId="{C5FF80EB-9B23-4852-83BA-441CF7A91D87}" destId="{E2A34B07-A8A6-4B56-AA58-BFC2B098BEDA}" srcOrd="0" destOrd="0" presId="urn:microsoft.com/office/officeart/2005/8/layout/cycle5"/>
    <dgm:cxn modelId="{F0678C7A-0DFA-4C2E-A3B4-66C70C54DE66}" type="presOf" srcId="{56372A09-D5EC-4CE8-8158-A417805C849A}" destId="{3C59F451-4FA6-4424-8829-F101F6476F94}" srcOrd="0" destOrd="1" presId="urn:microsoft.com/office/officeart/2005/8/layout/cycle5"/>
    <dgm:cxn modelId="{EE8E617E-38C6-4EA0-9B4F-1935D55BFE9C}" type="presOf" srcId="{7D43D039-4455-4F0A-A73E-D3AF48EEB47B}" destId="{3C59F451-4FA6-4424-8829-F101F6476F94}" srcOrd="0" destOrd="0" presId="urn:microsoft.com/office/officeart/2005/8/layout/cycle5"/>
    <dgm:cxn modelId="{4A5AA481-CFB0-4C4C-8388-E2C65F6F7BFD}" type="presOf" srcId="{135B8E6E-8532-4AEB-986E-4CC74FADADC1}" destId="{267EABDF-809D-4C82-ABD8-06DDA6FC83CE}" srcOrd="0" destOrd="0" presId="urn:microsoft.com/office/officeart/2005/8/layout/cycle5"/>
    <dgm:cxn modelId="{7AB39E86-6BBB-486F-9FDA-6F5D626F117A}" srcId="{CFF80436-A208-4B1C-949E-0209B2569BF5}" destId="{7D43D039-4455-4F0A-A73E-D3AF48EEB47B}" srcOrd="2" destOrd="0" parTransId="{8C28BC8B-5ECE-4559-9DB3-9D498CDD42B6}" sibTransId="{9CB1A617-6A4F-4AFA-8ED2-9CFA73B38484}"/>
    <dgm:cxn modelId="{6DB9C495-DD3B-407B-B828-FF2E7F6785AF}" srcId="{E39CECC2-5A4F-4FDC-87BE-E2D18440E8E5}" destId="{B56AEC50-4E97-4377-9F31-2F99DC5CC036}" srcOrd="0" destOrd="0" parTransId="{1AF3D00B-DEEA-4E36-BBA5-E63F788C97D8}" sibTransId="{6B77B22A-F77C-4863-8E5E-F36D17B1DEC7}"/>
    <dgm:cxn modelId="{0E3630B4-F25B-41EA-BEEE-145D7DD1FE84}" type="presOf" srcId="{E346A6DD-6A5A-42D5-94CB-2BA8332E1795}" destId="{267EABDF-809D-4C82-ABD8-06DDA6FC83CE}" srcOrd="0" destOrd="1" presId="urn:microsoft.com/office/officeart/2005/8/layout/cycle5"/>
    <dgm:cxn modelId="{30757BB9-E153-4427-9EEE-124BC060C5CE}" srcId="{135B8E6E-8532-4AEB-986E-4CC74FADADC1}" destId="{E346A6DD-6A5A-42D5-94CB-2BA8332E1795}" srcOrd="0" destOrd="0" parTransId="{C8531290-5228-4D5B-B218-25070A036C4D}" sibTransId="{2E0441D9-0EFC-4075-9C7F-6D02F4A75461}"/>
    <dgm:cxn modelId="{85BE59BA-D553-4707-9CBB-DC2A06A3666B}" type="presOf" srcId="{59FBFB37-C800-4900-AF2F-DCF315740A2C}" destId="{37A9280F-0FA7-46CA-8BB4-F94EA68EF28D}" srcOrd="0" destOrd="0" presId="urn:microsoft.com/office/officeart/2005/8/layout/cycle5"/>
    <dgm:cxn modelId="{8DB65BBC-ACBD-4C03-BA67-8BDC1E1736CD}" type="presOf" srcId="{E22ADD99-E183-460A-B8B6-761FCD40E6F7}" destId="{E2A34B07-A8A6-4B56-AA58-BFC2B098BEDA}" srcOrd="0" destOrd="1" presId="urn:microsoft.com/office/officeart/2005/8/layout/cycle5"/>
    <dgm:cxn modelId="{212312BE-9F38-4AA9-8F1B-3A5F620219D3}" type="presOf" srcId="{9CB1A617-6A4F-4AFA-8ED2-9CFA73B38484}" destId="{3F6BC50B-47C8-445D-9901-11E2FC5B76C0}" srcOrd="0" destOrd="0" presId="urn:microsoft.com/office/officeart/2005/8/layout/cycle5"/>
    <dgm:cxn modelId="{A55E69C4-53B6-4012-A286-22CB566CE8CC}" type="presOf" srcId="{36A24299-5858-41BB-99A9-F7EC9A8DE11E}" destId="{E6F5D490-E53E-4E00-80C2-681DDA3B2AF6}" srcOrd="0" destOrd="0" presId="urn:microsoft.com/office/officeart/2005/8/layout/cycle5"/>
    <dgm:cxn modelId="{E0AACAC5-F0E9-42F8-A542-BA58ADAEA861}" srcId="{CFF80436-A208-4B1C-949E-0209B2569BF5}" destId="{135B8E6E-8532-4AEB-986E-4CC74FADADC1}" srcOrd="0" destOrd="0" parTransId="{081211F9-3298-4851-9FB0-85DFEB62609C}" sibTransId="{36A24299-5858-41BB-99A9-F7EC9A8DE11E}"/>
    <dgm:cxn modelId="{6AECB2CD-F45F-4359-80F3-2DCC82708B5E}" srcId="{7D43D039-4455-4F0A-A73E-D3AF48EEB47B}" destId="{56372A09-D5EC-4CE8-8158-A417805C849A}" srcOrd="0" destOrd="0" parTransId="{3D5FBA8F-2745-4A67-B441-E3B0953C3EE2}" sibTransId="{40020C6B-23A5-414E-84D0-51842DCC110B}"/>
    <dgm:cxn modelId="{42A11DD2-60CB-457C-B14D-A6AC36B33FBA}" type="presOf" srcId="{CFF80436-A208-4B1C-949E-0209B2569BF5}" destId="{DE6CC8F2-3B14-4536-93E6-5864DECEB363}" srcOrd="0" destOrd="0" presId="urn:microsoft.com/office/officeart/2005/8/layout/cycle5"/>
    <dgm:cxn modelId="{392467DB-3485-444E-B864-9E0C94F655DB}" type="presOf" srcId="{B32EB314-634F-44C0-9179-E5687E613086}" destId="{124965D1-57EE-4504-B0C3-E9EA2DB21115}" srcOrd="0" destOrd="0" presId="urn:microsoft.com/office/officeart/2005/8/layout/cycle5"/>
    <dgm:cxn modelId="{5D96DBDB-4D12-4A97-86B5-E8B7C3F1415A}" type="presOf" srcId="{0031F742-0DDD-4443-8902-0BC11668A952}" destId="{2BA0FEA0-2F18-43C3-A2E4-0BD68A3E3190}" srcOrd="0" destOrd="0" presId="urn:microsoft.com/office/officeart/2005/8/layout/cycle5"/>
    <dgm:cxn modelId="{AB6DD8E4-60BB-451B-A06D-BE1BF9C52E99}" srcId="{CFF80436-A208-4B1C-949E-0209B2569BF5}" destId="{E39CECC2-5A4F-4FDC-87BE-E2D18440E8E5}" srcOrd="1" destOrd="0" parTransId="{809DE44D-CAB4-41EC-8A43-60B7304DBBD0}" sibTransId="{0031F742-0DDD-4443-8902-0BC11668A952}"/>
    <dgm:cxn modelId="{B5B795EA-CB35-42DA-97E9-B358AD341E7F}" srcId="{C5FF80EB-9B23-4852-83BA-441CF7A91D87}" destId="{E22ADD99-E183-460A-B8B6-761FCD40E6F7}" srcOrd="0" destOrd="0" parTransId="{188F301D-6954-49E5-83EC-0063919F03AC}" sibTransId="{3A5CAA7F-4C0C-48F2-ADD0-EA336167E4DD}"/>
    <dgm:cxn modelId="{5486CCF4-527A-43F7-B61A-DE2FC48076D0}" srcId="{CFF80436-A208-4B1C-949E-0209B2569BF5}" destId="{DF40BE21-FCA3-43E6-B452-FA4B2F4B872F}" srcOrd="4" destOrd="0" parTransId="{806B9C37-3265-45E4-9453-31016042A182}" sibTransId="{59FBFB37-C800-4900-AF2F-DCF315740A2C}"/>
    <dgm:cxn modelId="{EE689FE4-DF69-4E66-914B-4E11B8022861}" type="presParOf" srcId="{DE6CC8F2-3B14-4536-93E6-5864DECEB363}" destId="{267EABDF-809D-4C82-ABD8-06DDA6FC83CE}" srcOrd="0" destOrd="0" presId="urn:microsoft.com/office/officeart/2005/8/layout/cycle5"/>
    <dgm:cxn modelId="{B3CEA06D-DE32-4CE5-9A76-46953759A3F0}" type="presParOf" srcId="{DE6CC8F2-3B14-4536-93E6-5864DECEB363}" destId="{F6136C60-7D88-4C51-A7B3-315987546DEE}" srcOrd="1" destOrd="0" presId="urn:microsoft.com/office/officeart/2005/8/layout/cycle5"/>
    <dgm:cxn modelId="{416237D6-F160-4AF1-BA28-E740AB05F022}" type="presParOf" srcId="{DE6CC8F2-3B14-4536-93E6-5864DECEB363}" destId="{E6F5D490-E53E-4E00-80C2-681DDA3B2AF6}" srcOrd="2" destOrd="0" presId="urn:microsoft.com/office/officeart/2005/8/layout/cycle5"/>
    <dgm:cxn modelId="{4EC99099-D625-4017-B57F-0A6E27C354C8}" type="presParOf" srcId="{DE6CC8F2-3B14-4536-93E6-5864DECEB363}" destId="{E512B19D-4B89-4F40-98FA-913B7538CF7B}" srcOrd="3" destOrd="0" presId="urn:microsoft.com/office/officeart/2005/8/layout/cycle5"/>
    <dgm:cxn modelId="{82CBAE70-4B91-4DE4-B207-ABB41A7D96B0}" type="presParOf" srcId="{DE6CC8F2-3B14-4536-93E6-5864DECEB363}" destId="{56DA858E-6D2B-45FD-886C-13A4D6CF3548}" srcOrd="4" destOrd="0" presId="urn:microsoft.com/office/officeart/2005/8/layout/cycle5"/>
    <dgm:cxn modelId="{DC499D47-0AE2-4E7F-B343-2B1FD811F15A}" type="presParOf" srcId="{DE6CC8F2-3B14-4536-93E6-5864DECEB363}" destId="{2BA0FEA0-2F18-43C3-A2E4-0BD68A3E3190}" srcOrd="5" destOrd="0" presId="urn:microsoft.com/office/officeart/2005/8/layout/cycle5"/>
    <dgm:cxn modelId="{E4E8017A-BD44-41F2-8AB6-AA9D8751AEFD}" type="presParOf" srcId="{DE6CC8F2-3B14-4536-93E6-5864DECEB363}" destId="{3C59F451-4FA6-4424-8829-F101F6476F94}" srcOrd="6" destOrd="0" presId="urn:microsoft.com/office/officeart/2005/8/layout/cycle5"/>
    <dgm:cxn modelId="{52C70F11-F2E8-446C-AC44-22602EB72DA9}" type="presParOf" srcId="{DE6CC8F2-3B14-4536-93E6-5864DECEB363}" destId="{762A102C-EB9A-4F7C-A233-AC765C0552CF}" srcOrd="7" destOrd="0" presId="urn:microsoft.com/office/officeart/2005/8/layout/cycle5"/>
    <dgm:cxn modelId="{C71F58B7-FF7E-4C1D-A723-605E061025B6}" type="presParOf" srcId="{DE6CC8F2-3B14-4536-93E6-5864DECEB363}" destId="{3F6BC50B-47C8-445D-9901-11E2FC5B76C0}" srcOrd="8" destOrd="0" presId="urn:microsoft.com/office/officeart/2005/8/layout/cycle5"/>
    <dgm:cxn modelId="{2ADB8CCE-2588-4E42-B9A8-94EBC7D0CC86}" type="presParOf" srcId="{DE6CC8F2-3B14-4536-93E6-5864DECEB363}" destId="{E2A34B07-A8A6-4B56-AA58-BFC2B098BEDA}" srcOrd="9" destOrd="0" presId="urn:microsoft.com/office/officeart/2005/8/layout/cycle5"/>
    <dgm:cxn modelId="{07FC3601-7674-43B2-AD78-4728EA52CE69}" type="presParOf" srcId="{DE6CC8F2-3B14-4536-93E6-5864DECEB363}" destId="{0AC58B5F-24F1-4893-AD03-407A49BE65FD}" srcOrd="10" destOrd="0" presId="urn:microsoft.com/office/officeart/2005/8/layout/cycle5"/>
    <dgm:cxn modelId="{E5C10A3B-08C7-4EBF-AF7C-F91B4A9D2054}" type="presParOf" srcId="{DE6CC8F2-3B14-4536-93E6-5864DECEB363}" destId="{124965D1-57EE-4504-B0C3-E9EA2DB21115}" srcOrd="11" destOrd="0" presId="urn:microsoft.com/office/officeart/2005/8/layout/cycle5"/>
    <dgm:cxn modelId="{94BC40D8-250F-4916-8684-3446D757DA5E}" type="presParOf" srcId="{DE6CC8F2-3B14-4536-93E6-5864DECEB363}" destId="{4A76A441-B53A-4E7F-879B-A3873B13F97A}" srcOrd="12" destOrd="0" presId="urn:microsoft.com/office/officeart/2005/8/layout/cycle5"/>
    <dgm:cxn modelId="{2C15BA4E-325A-4EE7-9225-4D6C397CE853}" type="presParOf" srcId="{DE6CC8F2-3B14-4536-93E6-5864DECEB363}" destId="{433C6FEA-A466-4991-80B9-8F5A5763A93A}" srcOrd="13" destOrd="0" presId="urn:microsoft.com/office/officeart/2005/8/layout/cycle5"/>
    <dgm:cxn modelId="{0AABEBF8-E0BF-4EBB-9D54-F7525D45C4CE}" type="presParOf" srcId="{DE6CC8F2-3B14-4536-93E6-5864DECEB363}" destId="{37A9280F-0FA7-46CA-8BB4-F94EA68EF28D}" srcOrd="14" destOrd="0" presId="urn:microsoft.com/office/officeart/2005/8/layout/cycle5"/>
    <dgm:cxn modelId="{B2E2D525-CD31-4A65-A2FE-53954413EE9F}" type="presParOf" srcId="{DE6CC8F2-3B14-4536-93E6-5864DECEB363}" destId="{5E9312F4-42FF-4D11-89A9-27CD25BD1594}" srcOrd="15" destOrd="0" presId="urn:microsoft.com/office/officeart/2005/8/layout/cycle5"/>
    <dgm:cxn modelId="{743604F4-F914-4005-9BBC-66D8D9BF76F8}" type="presParOf" srcId="{DE6CC8F2-3B14-4536-93E6-5864DECEB363}" destId="{8FE6C707-1551-4155-985B-57BDD21D8252}" srcOrd="16" destOrd="0" presId="urn:microsoft.com/office/officeart/2005/8/layout/cycle5"/>
    <dgm:cxn modelId="{1508B0B1-E64D-4D3E-84EC-F5280F7FE5C1}" type="presParOf" srcId="{DE6CC8F2-3B14-4536-93E6-5864DECEB363}" destId="{57FFFDEC-D0BD-403D-AAB4-9F2FD3DB0D00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F80436-A208-4B1C-949E-0209B2569BF5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135B8E6E-8532-4AEB-986E-4CC74FADADC1}">
      <dgm:prSet phldrT="[Text]" custT="1"/>
      <dgm:spPr/>
      <dgm:t>
        <a:bodyPr/>
        <a:lstStyle/>
        <a:p>
          <a:pPr algn="ctr"/>
          <a:r>
            <a:rPr lang="en-GB" sz="1600" dirty="0"/>
            <a:t>Stage 1.0</a:t>
          </a:r>
          <a:endParaRPr lang="en-AU" sz="1600" dirty="0"/>
        </a:p>
      </dgm:t>
    </dgm:pt>
    <dgm:pt modelId="{081211F9-3298-4851-9FB0-85DFEB62609C}" type="parTrans" cxnId="{E0AACAC5-F0E9-42F8-A542-BA58ADAEA861}">
      <dgm:prSet/>
      <dgm:spPr/>
      <dgm:t>
        <a:bodyPr/>
        <a:lstStyle/>
        <a:p>
          <a:endParaRPr lang="en-AU"/>
        </a:p>
      </dgm:t>
    </dgm:pt>
    <dgm:pt modelId="{36A24299-5858-41BB-99A9-F7EC9A8DE11E}" type="sibTrans" cxnId="{E0AACAC5-F0E9-42F8-A542-BA58ADAEA861}">
      <dgm:prSet/>
      <dgm:spPr/>
      <dgm:t>
        <a:bodyPr/>
        <a:lstStyle/>
        <a:p>
          <a:endParaRPr lang="en-AU"/>
        </a:p>
      </dgm:t>
    </dgm:pt>
    <dgm:pt modelId="{E39CECC2-5A4F-4FDC-87BE-E2D18440E8E5}">
      <dgm:prSet phldrT="[Text]"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Stage 2.0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9DE44D-CAB4-41EC-8A43-60B7304DBBD0}" type="parTrans" cxnId="{AB6DD8E4-60BB-451B-A06D-BE1BF9C52E99}">
      <dgm:prSet/>
      <dgm:spPr/>
      <dgm:t>
        <a:bodyPr/>
        <a:lstStyle/>
        <a:p>
          <a:endParaRPr lang="en-AU"/>
        </a:p>
      </dgm:t>
    </dgm:pt>
    <dgm:pt modelId="{0031F742-0DDD-4443-8902-0BC11668A952}" type="sibTrans" cxnId="{AB6DD8E4-60BB-451B-A06D-BE1BF9C52E99}">
      <dgm:prSet/>
      <dgm:spPr/>
      <dgm:t>
        <a:bodyPr/>
        <a:lstStyle/>
        <a:p>
          <a:endParaRPr lang="en-AU"/>
        </a:p>
      </dgm:t>
    </dgm:pt>
    <dgm:pt modelId="{7D43D039-4455-4F0A-A73E-D3AF48EEB47B}">
      <dgm:prSet phldrT="[Text]"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Stage 3.0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28BC8B-5ECE-4559-9DB3-9D498CDD42B6}" type="parTrans" cxnId="{7AB39E86-6BBB-486F-9FDA-6F5D626F117A}">
      <dgm:prSet/>
      <dgm:spPr/>
      <dgm:t>
        <a:bodyPr/>
        <a:lstStyle/>
        <a:p>
          <a:endParaRPr lang="en-AU"/>
        </a:p>
      </dgm:t>
    </dgm:pt>
    <dgm:pt modelId="{9CB1A617-6A4F-4AFA-8ED2-9CFA73B38484}" type="sibTrans" cxnId="{7AB39E86-6BBB-486F-9FDA-6F5D626F117A}">
      <dgm:prSet/>
      <dgm:spPr/>
      <dgm:t>
        <a:bodyPr/>
        <a:lstStyle/>
        <a:p>
          <a:endParaRPr lang="en-AU"/>
        </a:p>
      </dgm:t>
    </dgm:pt>
    <dgm:pt modelId="{C5FF80EB-9B23-4852-83BA-441CF7A91D87}">
      <dgm:prSet phldrT="[Text]"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Stage 4.0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D81CDF-8E18-4943-8962-E2A61FD5B484}" type="parTrans" cxnId="{5CD34103-59E1-4D46-BA2A-CF88BB685D2B}">
      <dgm:prSet/>
      <dgm:spPr/>
      <dgm:t>
        <a:bodyPr/>
        <a:lstStyle/>
        <a:p>
          <a:endParaRPr lang="en-AU"/>
        </a:p>
      </dgm:t>
    </dgm:pt>
    <dgm:pt modelId="{B32EB314-634F-44C0-9179-E5687E613086}" type="sibTrans" cxnId="{5CD34103-59E1-4D46-BA2A-CF88BB685D2B}">
      <dgm:prSet/>
      <dgm:spPr/>
      <dgm:t>
        <a:bodyPr/>
        <a:lstStyle/>
        <a:p>
          <a:endParaRPr lang="en-AU"/>
        </a:p>
      </dgm:t>
    </dgm:pt>
    <dgm:pt modelId="{DF40BE21-FCA3-43E6-B452-FA4B2F4B872F}">
      <dgm:prSet phldrT="[Text]"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Stage 5.0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6B9C37-3265-45E4-9453-31016042A182}" type="parTrans" cxnId="{5486CCF4-527A-43F7-B61A-DE2FC48076D0}">
      <dgm:prSet/>
      <dgm:spPr/>
      <dgm:t>
        <a:bodyPr/>
        <a:lstStyle/>
        <a:p>
          <a:endParaRPr lang="en-AU"/>
        </a:p>
      </dgm:t>
    </dgm:pt>
    <dgm:pt modelId="{59FBFB37-C800-4900-AF2F-DCF315740A2C}" type="sibTrans" cxnId="{5486CCF4-527A-43F7-B61A-DE2FC48076D0}">
      <dgm:prSet/>
      <dgm:spPr/>
      <dgm:t>
        <a:bodyPr/>
        <a:lstStyle/>
        <a:p>
          <a:endParaRPr lang="en-AU"/>
        </a:p>
      </dgm:t>
    </dgm:pt>
    <dgm:pt modelId="{EAE0C528-8139-4B8C-9B8D-91827D3E79B8}">
      <dgm:prSet phldrT="[Text]"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Stage 6.0</a:t>
          </a:r>
        </a:p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Maintenance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AF90E4-1163-4DAE-B399-0DF08F341D5B}" type="parTrans" cxnId="{0A23D337-574C-4FBD-8099-AA5AFF3E48A0}">
      <dgm:prSet/>
      <dgm:spPr/>
      <dgm:t>
        <a:bodyPr/>
        <a:lstStyle/>
        <a:p>
          <a:endParaRPr lang="en-AU"/>
        </a:p>
      </dgm:t>
    </dgm:pt>
    <dgm:pt modelId="{36AC9D18-791C-44F5-BAAD-0FEBB8F190D7}" type="sibTrans" cxnId="{0A23D337-574C-4FBD-8099-AA5AFF3E48A0}">
      <dgm:prSet/>
      <dgm:spPr/>
      <dgm:t>
        <a:bodyPr/>
        <a:lstStyle/>
        <a:p>
          <a:endParaRPr lang="en-AU"/>
        </a:p>
      </dgm:t>
    </dgm:pt>
    <dgm:pt modelId="{E346A6DD-6A5A-42D5-94CB-2BA8332E1795}">
      <dgm:prSet phldrT="[Text]" custT="1"/>
      <dgm:spPr/>
      <dgm:t>
        <a:bodyPr/>
        <a:lstStyle/>
        <a:p>
          <a:pPr algn="ctr"/>
          <a:r>
            <a:rPr lang="en-GB" sz="1600" dirty="0"/>
            <a:t>Initiation (proposal)</a:t>
          </a:r>
          <a:endParaRPr lang="en-AU" sz="1600" dirty="0"/>
        </a:p>
      </dgm:t>
    </dgm:pt>
    <dgm:pt modelId="{C8531290-5228-4D5B-B218-25070A036C4D}" type="parTrans" cxnId="{30757BB9-E153-4427-9EEE-124BC060C5CE}">
      <dgm:prSet/>
      <dgm:spPr/>
      <dgm:t>
        <a:bodyPr/>
        <a:lstStyle/>
        <a:p>
          <a:endParaRPr lang="en-AU"/>
        </a:p>
      </dgm:t>
    </dgm:pt>
    <dgm:pt modelId="{2E0441D9-0EFC-4075-9C7F-6D02F4A75461}" type="sibTrans" cxnId="{30757BB9-E153-4427-9EEE-124BC060C5CE}">
      <dgm:prSet/>
      <dgm:spPr/>
      <dgm:t>
        <a:bodyPr/>
        <a:lstStyle/>
        <a:p>
          <a:endParaRPr lang="en-AU"/>
        </a:p>
      </dgm:t>
    </dgm:pt>
    <dgm:pt modelId="{B56AEC50-4E97-4377-9F31-2F99DC5CC036}">
      <dgm:prSet phldrT="[Text]"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Development (preparatory)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F3D00B-DEEA-4E36-BBA5-E63F788C97D8}" type="parTrans" cxnId="{6DB9C495-DD3B-407B-B828-FF2E7F6785AF}">
      <dgm:prSet/>
      <dgm:spPr/>
      <dgm:t>
        <a:bodyPr/>
        <a:lstStyle/>
        <a:p>
          <a:endParaRPr lang="en-AU"/>
        </a:p>
      </dgm:t>
    </dgm:pt>
    <dgm:pt modelId="{6B77B22A-F77C-4863-8E5E-F36D17B1DEC7}" type="sibTrans" cxnId="{6DB9C495-DD3B-407B-B828-FF2E7F6785AF}">
      <dgm:prSet/>
      <dgm:spPr/>
      <dgm:t>
        <a:bodyPr/>
        <a:lstStyle/>
        <a:p>
          <a:endParaRPr lang="en-AU"/>
        </a:p>
      </dgm:t>
    </dgm:pt>
    <dgm:pt modelId="{56372A09-D5EC-4CE8-8158-A417805C849A}">
      <dgm:prSet phldrT="[Text]"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Comment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5FBA8F-2745-4A67-B441-E3B0953C3EE2}" type="parTrans" cxnId="{6AECB2CD-F45F-4359-80F3-2DCC82708B5E}">
      <dgm:prSet/>
      <dgm:spPr/>
      <dgm:t>
        <a:bodyPr/>
        <a:lstStyle/>
        <a:p>
          <a:endParaRPr lang="en-AU"/>
        </a:p>
      </dgm:t>
    </dgm:pt>
    <dgm:pt modelId="{40020C6B-23A5-414E-84D0-51842DCC110B}" type="sibTrans" cxnId="{6AECB2CD-F45F-4359-80F3-2DCC82708B5E}">
      <dgm:prSet/>
      <dgm:spPr/>
      <dgm:t>
        <a:bodyPr/>
        <a:lstStyle/>
        <a:p>
          <a:endParaRPr lang="en-AU"/>
        </a:p>
      </dgm:t>
    </dgm:pt>
    <dgm:pt modelId="{E22ADD99-E183-460A-B8B6-761FCD40E6F7}">
      <dgm:prSet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Approval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8F301D-6954-49E5-83EC-0063919F03AC}" type="parTrans" cxnId="{B5B795EA-CB35-42DA-97E9-B358AD341E7F}">
      <dgm:prSet/>
      <dgm:spPr/>
      <dgm:t>
        <a:bodyPr/>
        <a:lstStyle/>
        <a:p>
          <a:endParaRPr lang="en-AU"/>
        </a:p>
      </dgm:t>
    </dgm:pt>
    <dgm:pt modelId="{3A5CAA7F-4C0C-48F2-ADD0-EA336167E4DD}" type="sibTrans" cxnId="{B5B795EA-CB35-42DA-97E9-B358AD341E7F}">
      <dgm:prSet/>
      <dgm:spPr/>
      <dgm:t>
        <a:bodyPr/>
        <a:lstStyle/>
        <a:p>
          <a:endParaRPr lang="en-AU"/>
        </a:p>
      </dgm:t>
    </dgm:pt>
    <dgm:pt modelId="{F63CE463-FE30-492C-BE9F-DFF145DF78A0}">
      <dgm:prSet custT="1"/>
      <dgm:spPr/>
      <dgm:t>
        <a:bodyPr/>
        <a:lstStyle/>
        <a:p>
          <a:pPr algn="ctr"/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Publication</a:t>
          </a:r>
          <a:endParaRPr lang="en-A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B3EC52-BCF9-420A-A5EE-5EF5606DA9FE}" type="parTrans" cxnId="{AD9F7215-1336-4B60-BCCC-15D1668D60CF}">
      <dgm:prSet/>
      <dgm:spPr/>
      <dgm:t>
        <a:bodyPr/>
        <a:lstStyle/>
        <a:p>
          <a:endParaRPr lang="en-AU"/>
        </a:p>
      </dgm:t>
    </dgm:pt>
    <dgm:pt modelId="{542210A8-EEB1-4928-AD91-601CFC1059C5}" type="sibTrans" cxnId="{AD9F7215-1336-4B60-BCCC-15D1668D60CF}">
      <dgm:prSet/>
      <dgm:spPr/>
      <dgm:t>
        <a:bodyPr/>
        <a:lstStyle/>
        <a:p>
          <a:endParaRPr lang="en-AU"/>
        </a:p>
      </dgm:t>
    </dgm:pt>
    <dgm:pt modelId="{DE6CC8F2-3B14-4536-93E6-5864DECEB363}" type="pres">
      <dgm:prSet presAssocID="{CFF80436-A208-4B1C-949E-0209B2569BF5}" presName="cycle" presStyleCnt="0">
        <dgm:presLayoutVars>
          <dgm:dir/>
          <dgm:resizeHandles val="exact"/>
        </dgm:presLayoutVars>
      </dgm:prSet>
      <dgm:spPr/>
    </dgm:pt>
    <dgm:pt modelId="{267EABDF-809D-4C82-ABD8-06DDA6FC83CE}" type="pres">
      <dgm:prSet presAssocID="{135B8E6E-8532-4AEB-986E-4CC74FADADC1}" presName="node" presStyleLbl="node1" presStyleIdx="0" presStyleCnt="6" custScaleX="97081" custScaleY="106082">
        <dgm:presLayoutVars>
          <dgm:bulletEnabled val="1"/>
        </dgm:presLayoutVars>
      </dgm:prSet>
      <dgm:spPr/>
    </dgm:pt>
    <dgm:pt modelId="{F6136C60-7D88-4C51-A7B3-315987546DEE}" type="pres">
      <dgm:prSet presAssocID="{135B8E6E-8532-4AEB-986E-4CC74FADADC1}" presName="spNode" presStyleCnt="0"/>
      <dgm:spPr/>
    </dgm:pt>
    <dgm:pt modelId="{E6F5D490-E53E-4E00-80C2-681DDA3B2AF6}" type="pres">
      <dgm:prSet presAssocID="{36A24299-5858-41BB-99A9-F7EC9A8DE11E}" presName="sibTrans" presStyleLbl="sibTrans1D1" presStyleIdx="0" presStyleCnt="6"/>
      <dgm:spPr/>
    </dgm:pt>
    <dgm:pt modelId="{E512B19D-4B89-4F40-98FA-913B7538CF7B}" type="pres">
      <dgm:prSet presAssocID="{E39CECC2-5A4F-4FDC-87BE-E2D18440E8E5}" presName="node" presStyleLbl="node1" presStyleIdx="1" presStyleCnt="6" custScaleX="110257" custScaleY="92749">
        <dgm:presLayoutVars>
          <dgm:bulletEnabled val="1"/>
        </dgm:presLayoutVars>
      </dgm:prSet>
      <dgm:spPr/>
    </dgm:pt>
    <dgm:pt modelId="{56DA858E-6D2B-45FD-886C-13A4D6CF3548}" type="pres">
      <dgm:prSet presAssocID="{E39CECC2-5A4F-4FDC-87BE-E2D18440E8E5}" presName="spNode" presStyleCnt="0"/>
      <dgm:spPr/>
    </dgm:pt>
    <dgm:pt modelId="{2BA0FEA0-2F18-43C3-A2E4-0BD68A3E3190}" type="pres">
      <dgm:prSet presAssocID="{0031F742-0DDD-4443-8902-0BC11668A952}" presName="sibTrans" presStyleLbl="sibTrans1D1" presStyleIdx="1" presStyleCnt="6"/>
      <dgm:spPr/>
    </dgm:pt>
    <dgm:pt modelId="{3C59F451-4FA6-4424-8829-F101F6476F94}" type="pres">
      <dgm:prSet presAssocID="{7D43D039-4455-4F0A-A73E-D3AF48EEB47B}" presName="node" presStyleLbl="node1" presStyleIdx="2" presStyleCnt="6" custScaleX="89426" custScaleY="91295" custRadScaleRad="99654" custRadScaleInc="2765">
        <dgm:presLayoutVars>
          <dgm:bulletEnabled val="1"/>
        </dgm:presLayoutVars>
      </dgm:prSet>
      <dgm:spPr/>
    </dgm:pt>
    <dgm:pt modelId="{762A102C-EB9A-4F7C-A233-AC765C0552CF}" type="pres">
      <dgm:prSet presAssocID="{7D43D039-4455-4F0A-A73E-D3AF48EEB47B}" presName="spNode" presStyleCnt="0"/>
      <dgm:spPr/>
    </dgm:pt>
    <dgm:pt modelId="{3F6BC50B-47C8-445D-9901-11E2FC5B76C0}" type="pres">
      <dgm:prSet presAssocID="{9CB1A617-6A4F-4AFA-8ED2-9CFA73B38484}" presName="sibTrans" presStyleLbl="sibTrans1D1" presStyleIdx="2" presStyleCnt="6"/>
      <dgm:spPr/>
    </dgm:pt>
    <dgm:pt modelId="{E2A34B07-A8A6-4B56-AA58-BFC2B098BEDA}" type="pres">
      <dgm:prSet presAssocID="{C5FF80EB-9B23-4852-83BA-441CF7A91D87}" presName="node" presStyleLbl="node1" presStyleIdx="3" presStyleCnt="6" custScaleX="102770" custScaleY="85120">
        <dgm:presLayoutVars>
          <dgm:bulletEnabled val="1"/>
        </dgm:presLayoutVars>
      </dgm:prSet>
      <dgm:spPr/>
    </dgm:pt>
    <dgm:pt modelId="{0AC58B5F-24F1-4893-AD03-407A49BE65FD}" type="pres">
      <dgm:prSet presAssocID="{C5FF80EB-9B23-4852-83BA-441CF7A91D87}" presName="spNode" presStyleCnt="0"/>
      <dgm:spPr/>
    </dgm:pt>
    <dgm:pt modelId="{124965D1-57EE-4504-B0C3-E9EA2DB21115}" type="pres">
      <dgm:prSet presAssocID="{B32EB314-634F-44C0-9179-E5687E613086}" presName="sibTrans" presStyleLbl="sibTrans1D1" presStyleIdx="3" presStyleCnt="6"/>
      <dgm:spPr/>
    </dgm:pt>
    <dgm:pt modelId="{4A76A441-B53A-4E7F-879B-A3873B13F97A}" type="pres">
      <dgm:prSet presAssocID="{DF40BE21-FCA3-43E6-B452-FA4B2F4B872F}" presName="node" presStyleLbl="node1" presStyleIdx="4" presStyleCnt="6" custScaleX="111648" custScaleY="74413">
        <dgm:presLayoutVars>
          <dgm:bulletEnabled val="1"/>
        </dgm:presLayoutVars>
      </dgm:prSet>
      <dgm:spPr/>
    </dgm:pt>
    <dgm:pt modelId="{433C6FEA-A466-4991-80B9-8F5A5763A93A}" type="pres">
      <dgm:prSet presAssocID="{DF40BE21-FCA3-43E6-B452-FA4B2F4B872F}" presName="spNode" presStyleCnt="0"/>
      <dgm:spPr/>
    </dgm:pt>
    <dgm:pt modelId="{37A9280F-0FA7-46CA-8BB4-F94EA68EF28D}" type="pres">
      <dgm:prSet presAssocID="{59FBFB37-C800-4900-AF2F-DCF315740A2C}" presName="sibTrans" presStyleLbl="sibTrans1D1" presStyleIdx="4" presStyleCnt="6"/>
      <dgm:spPr/>
    </dgm:pt>
    <dgm:pt modelId="{5E9312F4-42FF-4D11-89A9-27CD25BD1594}" type="pres">
      <dgm:prSet presAssocID="{EAE0C528-8139-4B8C-9B8D-91827D3E79B8}" presName="node" presStyleLbl="node1" presStyleIdx="5" presStyleCnt="6" custScaleX="115679" custScaleY="78604">
        <dgm:presLayoutVars>
          <dgm:bulletEnabled val="1"/>
        </dgm:presLayoutVars>
      </dgm:prSet>
      <dgm:spPr/>
    </dgm:pt>
    <dgm:pt modelId="{8FE6C707-1551-4155-985B-57BDD21D8252}" type="pres">
      <dgm:prSet presAssocID="{EAE0C528-8139-4B8C-9B8D-91827D3E79B8}" presName="spNode" presStyleCnt="0"/>
      <dgm:spPr/>
    </dgm:pt>
    <dgm:pt modelId="{57FFFDEC-D0BD-403D-AAB4-9F2FD3DB0D00}" type="pres">
      <dgm:prSet presAssocID="{36AC9D18-791C-44F5-BAAD-0FEBB8F190D7}" presName="sibTrans" presStyleLbl="sibTrans1D1" presStyleIdx="5" presStyleCnt="6"/>
      <dgm:spPr/>
    </dgm:pt>
  </dgm:ptLst>
  <dgm:cxnLst>
    <dgm:cxn modelId="{5CD34103-59E1-4D46-BA2A-CF88BB685D2B}" srcId="{CFF80436-A208-4B1C-949E-0209B2569BF5}" destId="{C5FF80EB-9B23-4852-83BA-441CF7A91D87}" srcOrd="3" destOrd="0" parTransId="{2BD81CDF-8E18-4943-8962-E2A61FD5B484}" sibTransId="{B32EB314-634F-44C0-9179-E5687E613086}"/>
    <dgm:cxn modelId="{AD52E708-C96B-4052-AFB6-FD45A1B56074}" type="presOf" srcId="{EAE0C528-8139-4B8C-9B8D-91827D3E79B8}" destId="{5E9312F4-42FF-4D11-89A9-27CD25BD1594}" srcOrd="0" destOrd="0" presId="urn:microsoft.com/office/officeart/2005/8/layout/cycle5"/>
    <dgm:cxn modelId="{B6BA1C0A-F3A6-486C-8FF7-8DBA9E8F4306}" type="presOf" srcId="{B56AEC50-4E97-4377-9F31-2F99DC5CC036}" destId="{E512B19D-4B89-4F40-98FA-913B7538CF7B}" srcOrd="0" destOrd="1" presId="urn:microsoft.com/office/officeart/2005/8/layout/cycle5"/>
    <dgm:cxn modelId="{AD9F7215-1336-4B60-BCCC-15D1668D60CF}" srcId="{DF40BE21-FCA3-43E6-B452-FA4B2F4B872F}" destId="{F63CE463-FE30-492C-BE9F-DFF145DF78A0}" srcOrd="0" destOrd="0" parTransId="{F3B3EC52-BCF9-420A-A5EE-5EF5606DA9FE}" sibTransId="{542210A8-EEB1-4928-AD91-601CFC1059C5}"/>
    <dgm:cxn modelId="{ACD9882D-A4C3-412F-BB93-581240F71321}" type="presOf" srcId="{36AC9D18-791C-44F5-BAAD-0FEBB8F190D7}" destId="{57FFFDEC-D0BD-403D-AAB4-9F2FD3DB0D00}" srcOrd="0" destOrd="0" presId="urn:microsoft.com/office/officeart/2005/8/layout/cycle5"/>
    <dgm:cxn modelId="{95F32A2E-0413-4F5E-A4A8-ED3B781034D0}" type="presOf" srcId="{DF40BE21-FCA3-43E6-B452-FA4B2F4B872F}" destId="{4A76A441-B53A-4E7F-879B-A3873B13F97A}" srcOrd="0" destOrd="0" presId="urn:microsoft.com/office/officeart/2005/8/layout/cycle5"/>
    <dgm:cxn modelId="{0A23D337-574C-4FBD-8099-AA5AFF3E48A0}" srcId="{CFF80436-A208-4B1C-949E-0209B2569BF5}" destId="{EAE0C528-8139-4B8C-9B8D-91827D3E79B8}" srcOrd="5" destOrd="0" parTransId="{4DAF90E4-1163-4DAE-B399-0DF08F341D5B}" sibTransId="{36AC9D18-791C-44F5-BAAD-0FEBB8F190D7}"/>
    <dgm:cxn modelId="{C1826D3D-EF24-44DD-8ADB-77A6F65A9D31}" type="presOf" srcId="{F63CE463-FE30-492C-BE9F-DFF145DF78A0}" destId="{4A76A441-B53A-4E7F-879B-A3873B13F97A}" srcOrd="0" destOrd="1" presId="urn:microsoft.com/office/officeart/2005/8/layout/cycle5"/>
    <dgm:cxn modelId="{8C030644-341B-4224-BAB2-E347FC8419B3}" type="presOf" srcId="{E39CECC2-5A4F-4FDC-87BE-E2D18440E8E5}" destId="{E512B19D-4B89-4F40-98FA-913B7538CF7B}" srcOrd="0" destOrd="0" presId="urn:microsoft.com/office/officeart/2005/8/layout/cycle5"/>
    <dgm:cxn modelId="{BC738D53-AB86-4231-808E-B05C5D2768FD}" type="presOf" srcId="{C5FF80EB-9B23-4852-83BA-441CF7A91D87}" destId="{E2A34B07-A8A6-4B56-AA58-BFC2B098BEDA}" srcOrd="0" destOrd="0" presId="urn:microsoft.com/office/officeart/2005/8/layout/cycle5"/>
    <dgm:cxn modelId="{F0678C7A-0DFA-4C2E-A3B4-66C70C54DE66}" type="presOf" srcId="{56372A09-D5EC-4CE8-8158-A417805C849A}" destId="{3C59F451-4FA6-4424-8829-F101F6476F94}" srcOrd="0" destOrd="1" presId="urn:microsoft.com/office/officeart/2005/8/layout/cycle5"/>
    <dgm:cxn modelId="{EE8E617E-38C6-4EA0-9B4F-1935D55BFE9C}" type="presOf" srcId="{7D43D039-4455-4F0A-A73E-D3AF48EEB47B}" destId="{3C59F451-4FA6-4424-8829-F101F6476F94}" srcOrd="0" destOrd="0" presId="urn:microsoft.com/office/officeart/2005/8/layout/cycle5"/>
    <dgm:cxn modelId="{4A5AA481-CFB0-4C4C-8388-E2C65F6F7BFD}" type="presOf" srcId="{135B8E6E-8532-4AEB-986E-4CC74FADADC1}" destId="{267EABDF-809D-4C82-ABD8-06DDA6FC83CE}" srcOrd="0" destOrd="0" presId="urn:microsoft.com/office/officeart/2005/8/layout/cycle5"/>
    <dgm:cxn modelId="{7AB39E86-6BBB-486F-9FDA-6F5D626F117A}" srcId="{CFF80436-A208-4B1C-949E-0209B2569BF5}" destId="{7D43D039-4455-4F0A-A73E-D3AF48EEB47B}" srcOrd="2" destOrd="0" parTransId="{8C28BC8B-5ECE-4559-9DB3-9D498CDD42B6}" sibTransId="{9CB1A617-6A4F-4AFA-8ED2-9CFA73B38484}"/>
    <dgm:cxn modelId="{6DB9C495-DD3B-407B-B828-FF2E7F6785AF}" srcId="{E39CECC2-5A4F-4FDC-87BE-E2D18440E8E5}" destId="{B56AEC50-4E97-4377-9F31-2F99DC5CC036}" srcOrd="0" destOrd="0" parTransId="{1AF3D00B-DEEA-4E36-BBA5-E63F788C97D8}" sibTransId="{6B77B22A-F77C-4863-8E5E-F36D17B1DEC7}"/>
    <dgm:cxn modelId="{0E3630B4-F25B-41EA-BEEE-145D7DD1FE84}" type="presOf" srcId="{E346A6DD-6A5A-42D5-94CB-2BA8332E1795}" destId="{267EABDF-809D-4C82-ABD8-06DDA6FC83CE}" srcOrd="0" destOrd="1" presId="urn:microsoft.com/office/officeart/2005/8/layout/cycle5"/>
    <dgm:cxn modelId="{30757BB9-E153-4427-9EEE-124BC060C5CE}" srcId="{135B8E6E-8532-4AEB-986E-4CC74FADADC1}" destId="{E346A6DD-6A5A-42D5-94CB-2BA8332E1795}" srcOrd="0" destOrd="0" parTransId="{C8531290-5228-4D5B-B218-25070A036C4D}" sibTransId="{2E0441D9-0EFC-4075-9C7F-6D02F4A75461}"/>
    <dgm:cxn modelId="{85BE59BA-D553-4707-9CBB-DC2A06A3666B}" type="presOf" srcId="{59FBFB37-C800-4900-AF2F-DCF315740A2C}" destId="{37A9280F-0FA7-46CA-8BB4-F94EA68EF28D}" srcOrd="0" destOrd="0" presId="urn:microsoft.com/office/officeart/2005/8/layout/cycle5"/>
    <dgm:cxn modelId="{8DB65BBC-ACBD-4C03-BA67-8BDC1E1736CD}" type="presOf" srcId="{E22ADD99-E183-460A-B8B6-761FCD40E6F7}" destId="{E2A34B07-A8A6-4B56-AA58-BFC2B098BEDA}" srcOrd="0" destOrd="1" presId="urn:microsoft.com/office/officeart/2005/8/layout/cycle5"/>
    <dgm:cxn modelId="{212312BE-9F38-4AA9-8F1B-3A5F620219D3}" type="presOf" srcId="{9CB1A617-6A4F-4AFA-8ED2-9CFA73B38484}" destId="{3F6BC50B-47C8-445D-9901-11E2FC5B76C0}" srcOrd="0" destOrd="0" presId="urn:microsoft.com/office/officeart/2005/8/layout/cycle5"/>
    <dgm:cxn modelId="{A55E69C4-53B6-4012-A286-22CB566CE8CC}" type="presOf" srcId="{36A24299-5858-41BB-99A9-F7EC9A8DE11E}" destId="{E6F5D490-E53E-4E00-80C2-681DDA3B2AF6}" srcOrd="0" destOrd="0" presId="urn:microsoft.com/office/officeart/2005/8/layout/cycle5"/>
    <dgm:cxn modelId="{E0AACAC5-F0E9-42F8-A542-BA58ADAEA861}" srcId="{CFF80436-A208-4B1C-949E-0209B2569BF5}" destId="{135B8E6E-8532-4AEB-986E-4CC74FADADC1}" srcOrd="0" destOrd="0" parTransId="{081211F9-3298-4851-9FB0-85DFEB62609C}" sibTransId="{36A24299-5858-41BB-99A9-F7EC9A8DE11E}"/>
    <dgm:cxn modelId="{6AECB2CD-F45F-4359-80F3-2DCC82708B5E}" srcId="{7D43D039-4455-4F0A-A73E-D3AF48EEB47B}" destId="{56372A09-D5EC-4CE8-8158-A417805C849A}" srcOrd="0" destOrd="0" parTransId="{3D5FBA8F-2745-4A67-B441-E3B0953C3EE2}" sibTransId="{40020C6B-23A5-414E-84D0-51842DCC110B}"/>
    <dgm:cxn modelId="{42A11DD2-60CB-457C-B14D-A6AC36B33FBA}" type="presOf" srcId="{CFF80436-A208-4B1C-949E-0209B2569BF5}" destId="{DE6CC8F2-3B14-4536-93E6-5864DECEB363}" srcOrd="0" destOrd="0" presId="urn:microsoft.com/office/officeart/2005/8/layout/cycle5"/>
    <dgm:cxn modelId="{392467DB-3485-444E-B864-9E0C94F655DB}" type="presOf" srcId="{B32EB314-634F-44C0-9179-E5687E613086}" destId="{124965D1-57EE-4504-B0C3-E9EA2DB21115}" srcOrd="0" destOrd="0" presId="urn:microsoft.com/office/officeart/2005/8/layout/cycle5"/>
    <dgm:cxn modelId="{5D96DBDB-4D12-4A97-86B5-E8B7C3F1415A}" type="presOf" srcId="{0031F742-0DDD-4443-8902-0BC11668A952}" destId="{2BA0FEA0-2F18-43C3-A2E4-0BD68A3E3190}" srcOrd="0" destOrd="0" presId="urn:microsoft.com/office/officeart/2005/8/layout/cycle5"/>
    <dgm:cxn modelId="{AB6DD8E4-60BB-451B-A06D-BE1BF9C52E99}" srcId="{CFF80436-A208-4B1C-949E-0209B2569BF5}" destId="{E39CECC2-5A4F-4FDC-87BE-E2D18440E8E5}" srcOrd="1" destOrd="0" parTransId="{809DE44D-CAB4-41EC-8A43-60B7304DBBD0}" sibTransId="{0031F742-0DDD-4443-8902-0BC11668A952}"/>
    <dgm:cxn modelId="{B5B795EA-CB35-42DA-97E9-B358AD341E7F}" srcId="{C5FF80EB-9B23-4852-83BA-441CF7A91D87}" destId="{E22ADD99-E183-460A-B8B6-761FCD40E6F7}" srcOrd="0" destOrd="0" parTransId="{188F301D-6954-49E5-83EC-0063919F03AC}" sibTransId="{3A5CAA7F-4C0C-48F2-ADD0-EA336167E4DD}"/>
    <dgm:cxn modelId="{5486CCF4-527A-43F7-B61A-DE2FC48076D0}" srcId="{CFF80436-A208-4B1C-949E-0209B2569BF5}" destId="{DF40BE21-FCA3-43E6-B452-FA4B2F4B872F}" srcOrd="4" destOrd="0" parTransId="{806B9C37-3265-45E4-9453-31016042A182}" sibTransId="{59FBFB37-C800-4900-AF2F-DCF315740A2C}"/>
    <dgm:cxn modelId="{EE689FE4-DF69-4E66-914B-4E11B8022861}" type="presParOf" srcId="{DE6CC8F2-3B14-4536-93E6-5864DECEB363}" destId="{267EABDF-809D-4C82-ABD8-06DDA6FC83CE}" srcOrd="0" destOrd="0" presId="urn:microsoft.com/office/officeart/2005/8/layout/cycle5"/>
    <dgm:cxn modelId="{B3CEA06D-DE32-4CE5-9A76-46953759A3F0}" type="presParOf" srcId="{DE6CC8F2-3B14-4536-93E6-5864DECEB363}" destId="{F6136C60-7D88-4C51-A7B3-315987546DEE}" srcOrd="1" destOrd="0" presId="urn:microsoft.com/office/officeart/2005/8/layout/cycle5"/>
    <dgm:cxn modelId="{416237D6-F160-4AF1-BA28-E740AB05F022}" type="presParOf" srcId="{DE6CC8F2-3B14-4536-93E6-5864DECEB363}" destId="{E6F5D490-E53E-4E00-80C2-681DDA3B2AF6}" srcOrd="2" destOrd="0" presId="urn:microsoft.com/office/officeart/2005/8/layout/cycle5"/>
    <dgm:cxn modelId="{4EC99099-D625-4017-B57F-0A6E27C354C8}" type="presParOf" srcId="{DE6CC8F2-3B14-4536-93E6-5864DECEB363}" destId="{E512B19D-4B89-4F40-98FA-913B7538CF7B}" srcOrd="3" destOrd="0" presId="urn:microsoft.com/office/officeart/2005/8/layout/cycle5"/>
    <dgm:cxn modelId="{82CBAE70-4B91-4DE4-B207-ABB41A7D96B0}" type="presParOf" srcId="{DE6CC8F2-3B14-4536-93E6-5864DECEB363}" destId="{56DA858E-6D2B-45FD-886C-13A4D6CF3548}" srcOrd="4" destOrd="0" presId="urn:microsoft.com/office/officeart/2005/8/layout/cycle5"/>
    <dgm:cxn modelId="{DC499D47-0AE2-4E7F-B343-2B1FD811F15A}" type="presParOf" srcId="{DE6CC8F2-3B14-4536-93E6-5864DECEB363}" destId="{2BA0FEA0-2F18-43C3-A2E4-0BD68A3E3190}" srcOrd="5" destOrd="0" presId="urn:microsoft.com/office/officeart/2005/8/layout/cycle5"/>
    <dgm:cxn modelId="{E4E8017A-BD44-41F2-8AB6-AA9D8751AEFD}" type="presParOf" srcId="{DE6CC8F2-3B14-4536-93E6-5864DECEB363}" destId="{3C59F451-4FA6-4424-8829-F101F6476F94}" srcOrd="6" destOrd="0" presId="urn:microsoft.com/office/officeart/2005/8/layout/cycle5"/>
    <dgm:cxn modelId="{52C70F11-F2E8-446C-AC44-22602EB72DA9}" type="presParOf" srcId="{DE6CC8F2-3B14-4536-93E6-5864DECEB363}" destId="{762A102C-EB9A-4F7C-A233-AC765C0552CF}" srcOrd="7" destOrd="0" presId="urn:microsoft.com/office/officeart/2005/8/layout/cycle5"/>
    <dgm:cxn modelId="{C71F58B7-FF7E-4C1D-A723-605E061025B6}" type="presParOf" srcId="{DE6CC8F2-3B14-4536-93E6-5864DECEB363}" destId="{3F6BC50B-47C8-445D-9901-11E2FC5B76C0}" srcOrd="8" destOrd="0" presId="urn:microsoft.com/office/officeart/2005/8/layout/cycle5"/>
    <dgm:cxn modelId="{2ADB8CCE-2588-4E42-B9A8-94EBC7D0CC86}" type="presParOf" srcId="{DE6CC8F2-3B14-4536-93E6-5864DECEB363}" destId="{E2A34B07-A8A6-4B56-AA58-BFC2B098BEDA}" srcOrd="9" destOrd="0" presId="urn:microsoft.com/office/officeart/2005/8/layout/cycle5"/>
    <dgm:cxn modelId="{07FC3601-7674-43B2-AD78-4728EA52CE69}" type="presParOf" srcId="{DE6CC8F2-3B14-4536-93E6-5864DECEB363}" destId="{0AC58B5F-24F1-4893-AD03-407A49BE65FD}" srcOrd="10" destOrd="0" presId="urn:microsoft.com/office/officeart/2005/8/layout/cycle5"/>
    <dgm:cxn modelId="{E5C10A3B-08C7-4EBF-AF7C-F91B4A9D2054}" type="presParOf" srcId="{DE6CC8F2-3B14-4536-93E6-5864DECEB363}" destId="{124965D1-57EE-4504-B0C3-E9EA2DB21115}" srcOrd="11" destOrd="0" presId="urn:microsoft.com/office/officeart/2005/8/layout/cycle5"/>
    <dgm:cxn modelId="{94BC40D8-250F-4916-8684-3446D757DA5E}" type="presParOf" srcId="{DE6CC8F2-3B14-4536-93E6-5864DECEB363}" destId="{4A76A441-B53A-4E7F-879B-A3873B13F97A}" srcOrd="12" destOrd="0" presId="urn:microsoft.com/office/officeart/2005/8/layout/cycle5"/>
    <dgm:cxn modelId="{2C15BA4E-325A-4EE7-9225-4D6C397CE853}" type="presParOf" srcId="{DE6CC8F2-3B14-4536-93E6-5864DECEB363}" destId="{433C6FEA-A466-4991-80B9-8F5A5763A93A}" srcOrd="13" destOrd="0" presId="urn:microsoft.com/office/officeart/2005/8/layout/cycle5"/>
    <dgm:cxn modelId="{0AABEBF8-E0BF-4EBB-9D54-F7525D45C4CE}" type="presParOf" srcId="{DE6CC8F2-3B14-4536-93E6-5864DECEB363}" destId="{37A9280F-0FA7-46CA-8BB4-F94EA68EF28D}" srcOrd="14" destOrd="0" presId="urn:microsoft.com/office/officeart/2005/8/layout/cycle5"/>
    <dgm:cxn modelId="{B2E2D525-CD31-4A65-A2FE-53954413EE9F}" type="presParOf" srcId="{DE6CC8F2-3B14-4536-93E6-5864DECEB363}" destId="{5E9312F4-42FF-4D11-89A9-27CD25BD1594}" srcOrd="15" destOrd="0" presId="urn:microsoft.com/office/officeart/2005/8/layout/cycle5"/>
    <dgm:cxn modelId="{743604F4-F914-4005-9BBC-66D8D9BF76F8}" type="presParOf" srcId="{DE6CC8F2-3B14-4536-93E6-5864DECEB363}" destId="{8FE6C707-1551-4155-985B-57BDD21D8252}" srcOrd="16" destOrd="0" presId="urn:microsoft.com/office/officeart/2005/8/layout/cycle5"/>
    <dgm:cxn modelId="{1508B0B1-E64D-4D3E-84EC-F5280F7FE5C1}" type="presParOf" srcId="{DE6CC8F2-3B14-4536-93E6-5864DECEB363}" destId="{57FFFDEC-D0BD-403D-AAB4-9F2FD3DB0D00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74F9D6-7467-4366-96B7-BAD3E7CB08A7}" type="doc">
      <dgm:prSet loTypeId="urn:microsoft.com/office/officeart/2005/8/layout/chevronAccent+Icon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51493CF5-73E5-446D-AC82-2293AC0D3E1A}">
      <dgm:prSet phldrT="[Text]" custT="1"/>
      <dgm:spPr/>
      <dgm:t>
        <a:bodyPr anchor="ctr"/>
        <a:lstStyle/>
        <a:p>
          <a:pPr algn="ctr">
            <a:buNone/>
          </a:pPr>
          <a:r>
            <a:rPr lang="en-GB" sz="9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JUNE 24</a:t>
          </a:r>
        </a:p>
      </dgm:t>
    </dgm:pt>
    <dgm:pt modelId="{B20252CF-DD9C-4F01-A2AC-8711C502D7BE}" type="parTrans" cxnId="{99868F40-77F0-4979-97B1-8C31F1C8CE3C}">
      <dgm:prSet/>
      <dgm:spPr/>
      <dgm:t>
        <a:bodyPr/>
        <a:lstStyle/>
        <a:p>
          <a:pPr algn="l"/>
          <a:endParaRPr lang="en-AU">
            <a:latin typeface="Arial Narrow" panose="020B0606020202030204" pitchFamily="34" charset="0"/>
          </a:endParaRPr>
        </a:p>
      </dgm:t>
    </dgm:pt>
    <dgm:pt modelId="{D00C0FB4-27EB-4C9C-8AD5-14300B337053}" type="sibTrans" cxnId="{99868F40-77F0-4979-97B1-8C31F1C8CE3C}">
      <dgm:prSet/>
      <dgm:spPr/>
      <dgm:t>
        <a:bodyPr/>
        <a:lstStyle/>
        <a:p>
          <a:pPr algn="l"/>
          <a:endParaRPr lang="en-AU">
            <a:latin typeface="Arial Narrow" panose="020B0606020202030204" pitchFamily="34" charset="0"/>
          </a:endParaRPr>
        </a:p>
      </dgm:t>
    </dgm:pt>
    <dgm:pt modelId="{6AEC5A2F-F673-49A4-9C8B-1842E2FB3513}">
      <dgm:prSet phldrT="[Text]" custT="1"/>
      <dgm:spPr/>
      <dgm:t>
        <a:bodyPr anchor="ctr"/>
        <a:lstStyle/>
        <a:p>
          <a:pPr algn="ctr">
            <a:buNone/>
          </a:pPr>
          <a:r>
            <a:rPr lang="en-GB" sz="9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JULY 24</a:t>
          </a:r>
        </a:p>
      </dgm:t>
    </dgm:pt>
    <dgm:pt modelId="{9291F25D-F990-44A4-A90E-22CED3A6BB57}" type="parTrans" cxnId="{6D42BEBE-3F0F-4832-A754-F319AAD665C2}">
      <dgm:prSet/>
      <dgm:spPr/>
      <dgm:t>
        <a:bodyPr/>
        <a:lstStyle/>
        <a:p>
          <a:endParaRPr lang="en-AU"/>
        </a:p>
      </dgm:t>
    </dgm:pt>
    <dgm:pt modelId="{87E8392D-FDD3-4D99-8461-4040A336A51F}" type="sibTrans" cxnId="{6D42BEBE-3F0F-4832-A754-F319AAD665C2}">
      <dgm:prSet/>
      <dgm:spPr/>
      <dgm:t>
        <a:bodyPr/>
        <a:lstStyle/>
        <a:p>
          <a:endParaRPr lang="en-AU"/>
        </a:p>
      </dgm:t>
    </dgm:pt>
    <dgm:pt modelId="{477620B3-2349-45C8-B751-D7C6D37B4D3D}">
      <dgm:prSet phldrT="[Text]" custT="1"/>
      <dgm:spPr/>
      <dgm:t>
        <a:bodyPr anchor="ctr"/>
        <a:lstStyle/>
        <a:p>
          <a:pPr algn="ctr">
            <a:buNone/>
          </a:pPr>
          <a:r>
            <a:rPr lang="en-GB" sz="9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AUGUST 24</a:t>
          </a:r>
        </a:p>
      </dgm:t>
    </dgm:pt>
    <dgm:pt modelId="{7284456E-72A8-4BD4-9D73-FAD6AEC4850C}" type="parTrans" cxnId="{4A391425-4C47-421E-9993-D19A879D13D5}">
      <dgm:prSet/>
      <dgm:spPr/>
      <dgm:t>
        <a:bodyPr/>
        <a:lstStyle/>
        <a:p>
          <a:endParaRPr lang="en-AU"/>
        </a:p>
      </dgm:t>
    </dgm:pt>
    <dgm:pt modelId="{9016291C-C4F4-4A3E-A8A3-1E976145CC94}" type="sibTrans" cxnId="{4A391425-4C47-421E-9993-D19A879D13D5}">
      <dgm:prSet/>
      <dgm:spPr/>
      <dgm:t>
        <a:bodyPr/>
        <a:lstStyle/>
        <a:p>
          <a:endParaRPr lang="en-AU"/>
        </a:p>
      </dgm:t>
    </dgm:pt>
    <dgm:pt modelId="{C4D37A45-14BD-4BFE-B08E-930BC9780C40}">
      <dgm:prSet phldrT="[Text]" custT="1"/>
      <dgm:spPr/>
      <dgm:t>
        <a:bodyPr anchor="ctr"/>
        <a:lstStyle/>
        <a:p>
          <a:pPr algn="ctr">
            <a:buNone/>
          </a:pPr>
          <a:r>
            <a:rPr lang="en-GB" sz="9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SEPTEMBER 24</a:t>
          </a:r>
        </a:p>
      </dgm:t>
    </dgm:pt>
    <dgm:pt modelId="{ABAD0DB2-56E1-45FF-BC16-B4A83A3FCD99}" type="parTrans" cxnId="{8474F8B3-FC4D-4FC9-B998-0D0C944A2F01}">
      <dgm:prSet/>
      <dgm:spPr/>
      <dgm:t>
        <a:bodyPr/>
        <a:lstStyle/>
        <a:p>
          <a:endParaRPr lang="en-AU"/>
        </a:p>
      </dgm:t>
    </dgm:pt>
    <dgm:pt modelId="{2F17FAC1-C4AC-4A51-835F-C8A7E393F8E7}" type="sibTrans" cxnId="{8474F8B3-FC4D-4FC9-B998-0D0C944A2F01}">
      <dgm:prSet/>
      <dgm:spPr/>
      <dgm:t>
        <a:bodyPr/>
        <a:lstStyle/>
        <a:p>
          <a:endParaRPr lang="en-AU"/>
        </a:p>
      </dgm:t>
    </dgm:pt>
    <dgm:pt modelId="{B0F5D70B-4B29-4163-BCFD-661AEB82E4D0}">
      <dgm:prSet phldrT="[Text]" custT="1"/>
      <dgm:spPr/>
      <dgm:t>
        <a:bodyPr anchor="ctr"/>
        <a:lstStyle/>
        <a:p>
          <a:pPr algn="ctr">
            <a:buNone/>
          </a:pPr>
          <a:r>
            <a:rPr lang="en-GB" sz="9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OCTOBER 24</a:t>
          </a:r>
        </a:p>
      </dgm:t>
    </dgm:pt>
    <dgm:pt modelId="{A576FCF6-8351-4789-862F-2B8D42A12C7F}" type="parTrans" cxnId="{994D4A20-0D2E-47C8-B9FF-D9E57B22D732}">
      <dgm:prSet/>
      <dgm:spPr/>
      <dgm:t>
        <a:bodyPr/>
        <a:lstStyle/>
        <a:p>
          <a:endParaRPr lang="en-AU"/>
        </a:p>
      </dgm:t>
    </dgm:pt>
    <dgm:pt modelId="{E2E98B61-9ADF-419E-B5D9-839725729A31}" type="sibTrans" cxnId="{994D4A20-0D2E-47C8-B9FF-D9E57B22D732}">
      <dgm:prSet/>
      <dgm:spPr/>
      <dgm:t>
        <a:bodyPr/>
        <a:lstStyle/>
        <a:p>
          <a:endParaRPr lang="en-AU"/>
        </a:p>
      </dgm:t>
    </dgm:pt>
    <dgm:pt modelId="{82FB192D-11DB-4A0D-98DB-2E1152306EA1}">
      <dgm:prSet phldrT="[Text]" custT="1"/>
      <dgm:spPr/>
      <dgm:t>
        <a:bodyPr anchor="ctr"/>
        <a:lstStyle/>
        <a:p>
          <a:pPr algn="ctr">
            <a:buNone/>
          </a:pPr>
          <a:r>
            <a:rPr lang="en-GB" sz="9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NOVEMBER 24</a:t>
          </a:r>
        </a:p>
      </dgm:t>
    </dgm:pt>
    <dgm:pt modelId="{6BA63C85-B5AF-4A99-B396-383B3EFEC0C7}" type="parTrans" cxnId="{F1BBE6D0-7961-42AA-BAA8-C6903D6B5751}">
      <dgm:prSet/>
      <dgm:spPr/>
      <dgm:t>
        <a:bodyPr/>
        <a:lstStyle/>
        <a:p>
          <a:endParaRPr lang="en-AU"/>
        </a:p>
      </dgm:t>
    </dgm:pt>
    <dgm:pt modelId="{4BD310B7-CE7D-43FF-9CAD-5EF9BE6ED5C2}" type="sibTrans" cxnId="{F1BBE6D0-7961-42AA-BAA8-C6903D6B5751}">
      <dgm:prSet/>
      <dgm:spPr/>
      <dgm:t>
        <a:bodyPr/>
        <a:lstStyle/>
        <a:p>
          <a:endParaRPr lang="en-AU"/>
        </a:p>
      </dgm:t>
    </dgm:pt>
    <dgm:pt modelId="{BABAEA9D-C01B-4A7B-96FE-6B9F09AC9D26}">
      <dgm:prSet phldrT="[Text]" custT="1"/>
      <dgm:spPr/>
      <dgm:t>
        <a:bodyPr anchor="ctr"/>
        <a:lstStyle/>
        <a:p>
          <a:pPr algn="ctr">
            <a:buNone/>
          </a:pPr>
          <a:r>
            <a:rPr lang="en-GB" sz="9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DECEMBER 24</a:t>
          </a:r>
        </a:p>
      </dgm:t>
    </dgm:pt>
    <dgm:pt modelId="{8961947E-2A72-4129-91A4-17E6068C059E}" type="parTrans" cxnId="{F6DCA67C-5F2A-4683-9B70-4A97F9B4E890}">
      <dgm:prSet/>
      <dgm:spPr/>
      <dgm:t>
        <a:bodyPr/>
        <a:lstStyle/>
        <a:p>
          <a:endParaRPr lang="en-AU"/>
        </a:p>
      </dgm:t>
    </dgm:pt>
    <dgm:pt modelId="{68BCC62E-CC3D-4B3C-BABA-847D7E173C97}" type="sibTrans" cxnId="{F6DCA67C-5F2A-4683-9B70-4A97F9B4E890}">
      <dgm:prSet/>
      <dgm:spPr/>
      <dgm:t>
        <a:bodyPr/>
        <a:lstStyle/>
        <a:p>
          <a:endParaRPr lang="en-AU"/>
        </a:p>
      </dgm:t>
    </dgm:pt>
    <dgm:pt modelId="{F4D06228-BC52-4285-AA5A-F954C040CF77}">
      <dgm:prSet phldrT="[Text]" custT="1"/>
      <dgm:spPr/>
      <dgm:t>
        <a:bodyPr anchor="ctr"/>
        <a:lstStyle/>
        <a:p>
          <a:pPr algn="ctr">
            <a:buNone/>
          </a:pPr>
          <a:r>
            <a:rPr lang="en-GB" sz="9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NOVEMBER 23</a:t>
          </a:r>
        </a:p>
      </dgm:t>
    </dgm:pt>
    <dgm:pt modelId="{59041957-090B-452E-88A8-63CBFA941D4A}" type="parTrans" cxnId="{5272F6FB-55A3-4D38-B863-2698FB76D40C}">
      <dgm:prSet/>
      <dgm:spPr/>
      <dgm:t>
        <a:bodyPr/>
        <a:lstStyle/>
        <a:p>
          <a:endParaRPr lang="en-AU"/>
        </a:p>
      </dgm:t>
    </dgm:pt>
    <dgm:pt modelId="{BC6C36C1-8838-4C39-8487-49739286123B}" type="sibTrans" cxnId="{5272F6FB-55A3-4D38-B863-2698FB76D40C}">
      <dgm:prSet/>
      <dgm:spPr/>
      <dgm:t>
        <a:bodyPr/>
        <a:lstStyle/>
        <a:p>
          <a:endParaRPr lang="en-AU"/>
        </a:p>
      </dgm:t>
    </dgm:pt>
    <dgm:pt modelId="{0508E891-39BB-4BE8-8A97-F604D3A9633B}" type="pres">
      <dgm:prSet presAssocID="{2074F9D6-7467-4366-96B7-BAD3E7CB08A7}" presName="Name0" presStyleCnt="0">
        <dgm:presLayoutVars>
          <dgm:dir/>
          <dgm:resizeHandles val="exact"/>
        </dgm:presLayoutVars>
      </dgm:prSet>
      <dgm:spPr/>
    </dgm:pt>
    <dgm:pt modelId="{72AF9D59-3932-434B-AEBD-E786E04A4DD5}" type="pres">
      <dgm:prSet presAssocID="{F4D06228-BC52-4285-AA5A-F954C040CF77}" presName="composite" presStyleCnt="0"/>
      <dgm:spPr/>
    </dgm:pt>
    <dgm:pt modelId="{C60601B2-163E-49C2-AEED-B34D606E88A6}" type="pres">
      <dgm:prSet presAssocID="{F4D06228-BC52-4285-AA5A-F954C040CF77}" presName="bgChev" presStyleLbl="node1" presStyleIdx="0" presStyleCnt="8"/>
      <dgm:spPr/>
    </dgm:pt>
    <dgm:pt modelId="{F2419112-1311-459A-8FC6-E6B58EF1D3E2}" type="pres">
      <dgm:prSet presAssocID="{F4D06228-BC52-4285-AA5A-F954C040CF77}" presName="txNode" presStyleLbl="fgAcc1" presStyleIdx="0" presStyleCnt="8">
        <dgm:presLayoutVars>
          <dgm:bulletEnabled val="1"/>
        </dgm:presLayoutVars>
      </dgm:prSet>
      <dgm:spPr/>
    </dgm:pt>
    <dgm:pt modelId="{C859AFDF-AB11-42C3-A6E0-61C52B974B63}" type="pres">
      <dgm:prSet presAssocID="{BC6C36C1-8838-4C39-8487-49739286123B}" presName="compositeSpace" presStyleCnt="0"/>
      <dgm:spPr/>
    </dgm:pt>
    <dgm:pt modelId="{C05C9B56-DAFD-4642-912E-6DB3A8F78138}" type="pres">
      <dgm:prSet presAssocID="{51493CF5-73E5-446D-AC82-2293AC0D3E1A}" presName="composite" presStyleCnt="0"/>
      <dgm:spPr/>
    </dgm:pt>
    <dgm:pt modelId="{4E75A871-C75C-4A34-BBC7-B15593C8556E}" type="pres">
      <dgm:prSet presAssocID="{51493CF5-73E5-446D-AC82-2293AC0D3E1A}" presName="bgChev" presStyleLbl="node1" presStyleIdx="1" presStyleCnt="8" custLinFactNeighborX="1208" custLinFactNeighborY="-1206"/>
      <dgm:spPr/>
    </dgm:pt>
    <dgm:pt modelId="{EF7FC39F-8650-4FB1-959E-D8681D2D07A4}" type="pres">
      <dgm:prSet presAssocID="{51493CF5-73E5-446D-AC82-2293AC0D3E1A}" presName="txNode" presStyleLbl="fgAcc1" presStyleIdx="1" presStyleCnt="8">
        <dgm:presLayoutVars>
          <dgm:bulletEnabled val="1"/>
        </dgm:presLayoutVars>
      </dgm:prSet>
      <dgm:spPr/>
    </dgm:pt>
    <dgm:pt modelId="{11F285AE-5B13-4695-95AE-DB026D5C8AE9}" type="pres">
      <dgm:prSet presAssocID="{D00C0FB4-27EB-4C9C-8AD5-14300B337053}" presName="compositeSpace" presStyleCnt="0"/>
      <dgm:spPr/>
    </dgm:pt>
    <dgm:pt modelId="{AF44A769-5284-468C-B302-2ED17E927C83}" type="pres">
      <dgm:prSet presAssocID="{6AEC5A2F-F673-49A4-9C8B-1842E2FB3513}" presName="composite" presStyleCnt="0"/>
      <dgm:spPr/>
    </dgm:pt>
    <dgm:pt modelId="{57CB282C-A4F1-444F-A6E7-EC85F3CB567A}" type="pres">
      <dgm:prSet presAssocID="{6AEC5A2F-F673-49A4-9C8B-1842E2FB3513}" presName="bgChev" presStyleLbl="node1" presStyleIdx="2" presStyleCnt="8"/>
      <dgm:spPr/>
    </dgm:pt>
    <dgm:pt modelId="{BC05405F-940B-476A-8016-B20D5BFE182C}" type="pres">
      <dgm:prSet presAssocID="{6AEC5A2F-F673-49A4-9C8B-1842E2FB3513}" presName="txNode" presStyleLbl="fgAcc1" presStyleIdx="2" presStyleCnt="8">
        <dgm:presLayoutVars>
          <dgm:bulletEnabled val="1"/>
        </dgm:presLayoutVars>
      </dgm:prSet>
      <dgm:spPr/>
    </dgm:pt>
    <dgm:pt modelId="{E5DBC8D4-3EE0-4371-A9DF-0BFB7A5C3D46}" type="pres">
      <dgm:prSet presAssocID="{87E8392D-FDD3-4D99-8461-4040A336A51F}" presName="compositeSpace" presStyleCnt="0"/>
      <dgm:spPr/>
    </dgm:pt>
    <dgm:pt modelId="{A7C4399E-4A92-4B03-BAD9-E87262E080C8}" type="pres">
      <dgm:prSet presAssocID="{477620B3-2349-45C8-B751-D7C6D37B4D3D}" presName="composite" presStyleCnt="0"/>
      <dgm:spPr/>
    </dgm:pt>
    <dgm:pt modelId="{21AE34A2-7DB5-4242-B9CB-895D7B828647}" type="pres">
      <dgm:prSet presAssocID="{477620B3-2349-45C8-B751-D7C6D37B4D3D}" presName="bgChev" presStyleLbl="node1" presStyleIdx="3" presStyleCnt="8"/>
      <dgm:spPr/>
    </dgm:pt>
    <dgm:pt modelId="{4791C5DB-FED6-43E1-BA5A-3B6CB0581F14}" type="pres">
      <dgm:prSet presAssocID="{477620B3-2349-45C8-B751-D7C6D37B4D3D}" presName="txNode" presStyleLbl="fgAcc1" presStyleIdx="3" presStyleCnt="8">
        <dgm:presLayoutVars>
          <dgm:bulletEnabled val="1"/>
        </dgm:presLayoutVars>
      </dgm:prSet>
      <dgm:spPr/>
    </dgm:pt>
    <dgm:pt modelId="{538A486E-FBC3-4D87-85B7-1D7259E23DE7}" type="pres">
      <dgm:prSet presAssocID="{9016291C-C4F4-4A3E-A8A3-1E976145CC94}" presName="compositeSpace" presStyleCnt="0"/>
      <dgm:spPr/>
    </dgm:pt>
    <dgm:pt modelId="{F7ED3B27-CC4E-4C08-9AED-119B438A0676}" type="pres">
      <dgm:prSet presAssocID="{C4D37A45-14BD-4BFE-B08E-930BC9780C40}" presName="composite" presStyleCnt="0"/>
      <dgm:spPr/>
    </dgm:pt>
    <dgm:pt modelId="{E079540F-AFC7-408C-B654-2BA2F6CB2DB6}" type="pres">
      <dgm:prSet presAssocID="{C4D37A45-14BD-4BFE-B08E-930BC9780C40}" presName="bgChev" presStyleLbl="node1" presStyleIdx="4" presStyleCnt="8"/>
      <dgm:spPr/>
    </dgm:pt>
    <dgm:pt modelId="{34CE816E-C94E-475D-A126-AE4611E2AD9B}" type="pres">
      <dgm:prSet presAssocID="{C4D37A45-14BD-4BFE-B08E-930BC9780C40}" presName="txNode" presStyleLbl="fgAcc1" presStyleIdx="4" presStyleCnt="8">
        <dgm:presLayoutVars>
          <dgm:bulletEnabled val="1"/>
        </dgm:presLayoutVars>
      </dgm:prSet>
      <dgm:spPr/>
    </dgm:pt>
    <dgm:pt modelId="{1BF43D83-AD41-4368-93EB-2BDDA7373C91}" type="pres">
      <dgm:prSet presAssocID="{2F17FAC1-C4AC-4A51-835F-C8A7E393F8E7}" presName="compositeSpace" presStyleCnt="0"/>
      <dgm:spPr/>
    </dgm:pt>
    <dgm:pt modelId="{34C91F2C-9C4F-466B-9197-194773C89D82}" type="pres">
      <dgm:prSet presAssocID="{B0F5D70B-4B29-4163-BCFD-661AEB82E4D0}" presName="composite" presStyleCnt="0"/>
      <dgm:spPr/>
    </dgm:pt>
    <dgm:pt modelId="{624DFBAE-4321-4237-8C7C-2BEEE3DC3680}" type="pres">
      <dgm:prSet presAssocID="{B0F5D70B-4B29-4163-BCFD-661AEB82E4D0}" presName="bgChev" presStyleLbl="node1" presStyleIdx="5" presStyleCnt="8"/>
      <dgm:spPr/>
    </dgm:pt>
    <dgm:pt modelId="{9E87ABD0-81BE-4CF0-89DA-A3E6940A858C}" type="pres">
      <dgm:prSet presAssocID="{B0F5D70B-4B29-4163-BCFD-661AEB82E4D0}" presName="txNode" presStyleLbl="fgAcc1" presStyleIdx="5" presStyleCnt="8">
        <dgm:presLayoutVars>
          <dgm:bulletEnabled val="1"/>
        </dgm:presLayoutVars>
      </dgm:prSet>
      <dgm:spPr/>
    </dgm:pt>
    <dgm:pt modelId="{F50E450F-D8F7-4CA1-80E8-9A1F650889CA}" type="pres">
      <dgm:prSet presAssocID="{E2E98B61-9ADF-419E-B5D9-839725729A31}" presName="compositeSpace" presStyleCnt="0"/>
      <dgm:spPr/>
    </dgm:pt>
    <dgm:pt modelId="{369E4350-DA2B-48ED-B4C9-99C1EAA0DFC7}" type="pres">
      <dgm:prSet presAssocID="{82FB192D-11DB-4A0D-98DB-2E1152306EA1}" presName="composite" presStyleCnt="0"/>
      <dgm:spPr/>
    </dgm:pt>
    <dgm:pt modelId="{01DB6154-17F9-4CD8-902D-5EE087B8C6E9}" type="pres">
      <dgm:prSet presAssocID="{82FB192D-11DB-4A0D-98DB-2E1152306EA1}" presName="bgChev" presStyleLbl="node1" presStyleIdx="6" presStyleCnt="8"/>
      <dgm:spPr/>
    </dgm:pt>
    <dgm:pt modelId="{3382332B-9EF8-4DB2-A83F-C0A184B9B2EE}" type="pres">
      <dgm:prSet presAssocID="{82FB192D-11DB-4A0D-98DB-2E1152306EA1}" presName="txNode" presStyleLbl="fgAcc1" presStyleIdx="6" presStyleCnt="8">
        <dgm:presLayoutVars>
          <dgm:bulletEnabled val="1"/>
        </dgm:presLayoutVars>
      </dgm:prSet>
      <dgm:spPr/>
    </dgm:pt>
    <dgm:pt modelId="{11BFC122-8D21-41C4-9D51-2FFBB0F57CC6}" type="pres">
      <dgm:prSet presAssocID="{4BD310B7-CE7D-43FF-9CAD-5EF9BE6ED5C2}" presName="compositeSpace" presStyleCnt="0"/>
      <dgm:spPr/>
    </dgm:pt>
    <dgm:pt modelId="{80EABACF-9AB1-4FDE-9792-F0F654C06B45}" type="pres">
      <dgm:prSet presAssocID="{BABAEA9D-C01B-4A7B-96FE-6B9F09AC9D26}" presName="composite" presStyleCnt="0"/>
      <dgm:spPr/>
    </dgm:pt>
    <dgm:pt modelId="{A011C285-2697-4B07-BAD3-C09427AE84D5}" type="pres">
      <dgm:prSet presAssocID="{BABAEA9D-C01B-4A7B-96FE-6B9F09AC9D26}" presName="bgChev" presStyleLbl="node1" presStyleIdx="7" presStyleCnt="8"/>
      <dgm:spPr/>
    </dgm:pt>
    <dgm:pt modelId="{5622CB0A-61AC-43F9-9412-B813F33F6D4B}" type="pres">
      <dgm:prSet presAssocID="{BABAEA9D-C01B-4A7B-96FE-6B9F09AC9D26}" presName="txNode" presStyleLbl="fgAcc1" presStyleIdx="7" presStyleCnt="8">
        <dgm:presLayoutVars>
          <dgm:bulletEnabled val="1"/>
        </dgm:presLayoutVars>
      </dgm:prSet>
      <dgm:spPr/>
    </dgm:pt>
  </dgm:ptLst>
  <dgm:cxnLst>
    <dgm:cxn modelId="{F9295406-4FE5-4B72-85F0-F6C37DB61F21}" type="presOf" srcId="{477620B3-2349-45C8-B751-D7C6D37B4D3D}" destId="{4791C5DB-FED6-43E1-BA5A-3B6CB0581F14}" srcOrd="0" destOrd="0" presId="urn:microsoft.com/office/officeart/2005/8/layout/chevronAccent+Icon"/>
    <dgm:cxn modelId="{A400280F-3279-4C28-B819-23F915CEE7F2}" type="presOf" srcId="{B0F5D70B-4B29-4163-BCFD-661AEB82E4D0}" destId="{9E87ABD0-81BE-4CF0-89DA-A3E6940A858C}" srcOrd="0" destOrd="0" presId="urn:microsoft.com/office/officeart/2005/8/layout/chevronAccent+Icon"/>
    <dgm:cxn modelId="{994D4A20-0D2E-47C8-B9FF-D9E57B22D732}" srcId="{2074F9D6-7467-4366-96B7-BAD3E7CB08A7}" destId="{B0F5D70B-4B29-4163-BCFD-661AEB82E4D0}" srcOrd="5" destOrd="0" parTransId="{A576FCF6-8351-4789-862F-2B8D42A12C7F}" sibTransId="{E2E98B61-9ADF-419E-B5D9-839725729A31}"/>
    <dgm:cxn modelId="{4A391425-4C47-421E-9993-D19A879D13D5}" srcId="{2074F9D6-7467-4366-96B7-BAD3E7CB08A7}" destId="{477620B3-2349-45C8-B751-D7C6D37B4D3D}" srcOrd="3" destOrd="0" parTransId="{7284456E-72A8-4BD4-9D73-FAD6AEC4850C}" sibTransId="{9016291C-C4F4-4A3E-A8A3-1E976145CC94}"/>
    <dgm:cxn modelId="{2C7AD736-3491-476B-A22D-BB0C3B38314C}" type="presOf" srcId="{6AEC5A2F-F673-49A4-9C8B-1842E2FB3513}" destId="{BC05405F-940B-476A-8016-B20D5BFE182C}" srcOrd="0" destOrd="0" presId="urn:microsoft.com/office/officeart/2005/8/layout/chevronAccent+Icon"/>
    <dgm:cxn modelId="{99868F40-77F0-4979-97B1-8C31F1C8CE3C}" srcId="{2074F9D6-7467-4366-96B7-BAD3E7CB08A7}" destId="{51493CF5-73E5-446D-AC82-2293AC0D3E1A}" srcOrd="1" destOrd="0" parTransId="{B20252CF-DD9C-4F01-A2AC-8711C502D7BE}" sibTransId="{D00C0FB4-27EB-4C9C-8AD5-14300B337053}"/>
    <dgm:cxn modelId="{67045D71-C68C-4E78-90D8-C51D2269E164}" type="presOf" srcId="{C4D37A45-14BD-4BFE-B08E-930BC9780C40}" destId="{34CE816E-C94E-475D-A126-AE4611E2AD9B}" srcOrd="0" destOrd="0" presId="urn:microsoft.com/office/officeart/2005/8/layout/chevronAccent+Icon"/>
    <dgm:cxn modelId="{F6DCA67C-5F2A-4683-9B70-4A97F9B4E890}" srcId="{2074F9D6-7467-4366-96B7-BAD3E7CB08A7}" destId="{BABAEA9D-C01B-4A7B-96FE-6B9F09AC9D26}" srcOrd="7" destOrd="0" parTransId="{8961947E-2A72-4129-91A4-17E6068C059E}" sibTransId="{68BCC62E-CC3D-4B3C-BABA-847D7E173C97}"/>
    <dgm:cxn modelId="{8946FC83-ACAA-4EFE-A97C-4CBCA9651D25}" type="presOf" srcId="{82FB192D-11DB-4A0D-98DB-2E1152306EA1}" destId="{3382332B-9EF8-4DB2-A83F-C0A184B9B2EE}" srcOrd="0" destOrd="0" presId="urn:microsoft.com/office/officeart/2005/8/layout/chevronAccent+Icon"/>
    <dgm:cxn modelId="{D0D4E5B2-97E5-4411-A342-8D515B88EA97}" type="presOf" srcId="{51493CF5-73E5-446D-AC82-2293AC0D3E1A}" destId="{EF7FC39F-8650-4FB1-959E-D8681D2D07A4}" srcOrd="0" destOrd="0" presId="urn:microsoft.com/office/officeart/2005/8/layout/chevronAccent+Icon"/>
    <dgm:cxn modelId="{8474F8B3-FC4D-4FC9-B998-0D0C944A2F01}" srcId="{2074F9D6-7467-4366-96B7-BAD3E7CB08A7}" destId="{C4D37A45-14BD-4BFE-B08E-930BC9780C40}" srcOrd="4" destOrd="0" parTransId="{ABAD0DB2-56E1-45FF-BC16-B4A83A3FCD99}" sibTransId="{2F17FAC1-C4AC-4A51-835F-C8A7E393F8E7}"/>
    <dgm:cxn modelId="{6D42BEBE-3F0F-4832-A754-F319AAD665C2}" srcId="{2074F9D6-7467-4366-96B7-BAD3E7CB08A7}" destId="{6AEC5A2F-F673-49A4-9C8B-1842E2FB3513}" srcOrd="2" destOrd="0" parTransId="{9291F25D-F990-44A4-A90E-22CED3A6BB57}" sibTransId="{87E8392D-FDD3-4D99-8461-4040A336A51F}"/>
    <dgm:cxn modelId="{FE912BBF-FDD9-4AD5-B45C-7ECCD8B6ADEA}" type="presOf" srcId="{2074F9D6-7467-4366-96B7-BAD3E7CB08A7}" destId="{0508E891-39BB-4BE8-8A97-F604D3A9633B}" srcOrd="0" destOrd="0" presId="urn:microsoft.com/office/officeart/2005/8/layout/chevronAccent+Icon"/>
    <dgm:cxn modelId="{B5DF5CCB-3C77-412C-AAB9-38349F152D65}" type="presOf" srcId="{F4D06228-BC52-4285-AA5A-F954C040CF77}" destId="{F2419112-1311-459A-8FC6-E6B58EF1D3E2}" srcOrd="0" destOrd="0" presId="urn:microsoft.com/office/officeart/2005/8/layout/chevronAccent+Icon"/>
    <dgm:cxn modelId="{F1BBE6D0-7961-42AA-BAA8-C6903D6B5751}" srcId="{2074F9D6-7467-4366-96B7-BAD3E7CB08A7}" destId="{82FB192D-11DB-4A0D-98DB-2E1152306EA1}" srcOrd="6" destOrd="0" parTransId="{6BA63C85-B5AF-4A99-B396-383B3EFEC0C7}" sibTransId="{4BD310B7-CE7D-43FF-9CAD-5EF9BE6ED5C2}"/>
    <dgm:cxn modelId="{949AC8E3-B9ED-43ED-95B8-B9D502946E4F}" type="presOf" srcId="{BABAEA9D-C01B-4A7B-96FE-6B9F09AC9D26}" destId="{5622CB0A-61AC-43F9-9412-B813F33F6D4B}" srcOrd="0" destOrd="0" presId="urn:microsoft.com/office/officeart/2005/8/layout/chevronAccent+Icon"/>
    <dgm:cxn modelId="{5272F6FB-55A3-4D38-B863-2698FB76D40C}" srcId="{2074F9D6-7467-4366-96B7-BAD3E7CB08A7}" destId="{F4D06228-BC52-4285-AA5A-F954C040CF77}" srcOrd="0" destOrd="0" parTransId="{59041957-090B-452E-88A8-63CBFA941D4A}" sibTransId="{BC6C36C1-8838-4C39-8487-49739286123B}"/>
    <dgm:cxn modelId="{9331A79B-DDD9-4D43-BB35-7F916F97B0A4}" type="presParOf" srcId="{0508E891-39BB-4BE8-8A97-F604D3A9633B}" destId="{72AF9D59-3932-434B-AEBD-E786E04A4DD5}" srcOrd="0" destOrd="0" presId="urn:microsoft.com/office/officeart/2005/8/layout/chevronAccent+Icon"/>
    <dgm:cxn modelId="{BC85B111-C5FE-458F-AA35-843FAE8E407D}" type="presParOf" srcId="{72AF9D59-3932-434B-AEBD-E786E04A4DD5}" destId="{C60601B2-163E-49C2-AEED-B34D606E88A6}" srcOrd="0" destOrd="0" presId="urn:microsoft.com/office/officeart/2005/8/layout/chevronAccent+Icon"/>
    <dgm:cxn modelId="{407D735E-2914-4A9D-9208-98988B88D162}" type="presParOf" srcId="{72AF9D59-3932-434B-AEBD-E786E04A4DD5}" destId="{F2419112-1311-459A-8FC6-E6B58EF1D3E2}" srcOrd="1" destOrd="0" presId="urn:microsoft.com/office/officeart/2005/8/layout/chevronAccent+Icon"/>
    <dgm:cxn modelId="{6CE18211-848E-4EF6-8C5A-DEF18997552B}" type="presParOf" srcId="{0508E891-39BB-4BE8-8A97-F604D3A9633B}" destId="{C859AFDF-AB11-42C3-A6E0-61C52B974B63}" srcOrd="1" destOrd="0" presId="urn:microsoft.com/office/officeart/2005/8/layout/chevronAccent+Icon"/>
    <dgm:cxn modelId="{2C75211A-E1D1-4634-8CB2-93FEE199EDA2}" type="presParOf" srcId="{0508E891-39BB-4BE8-8A97-F604D3A9633B}" destId="{C05C9B56-DAFD-4642-912E-6DB3A8F78138}" srcOrd="2" destOrd="0" presId="urn:microsoft.com/office/officeart/2005/8/layout/chevronAccent+Icon"/>
    <dgm:cxn modelId="{A89D0375-8250-4205-9293-A021E00A6C68}" type="presParOf" srcId="{C05C9B56-DAFD-4642-912E-6DB3A8F78138}" destId="{4E75A871-C75C-4A34-BBC7-B15593C8556E}" srcOrd="0" destOrd="0" presId="urn:microsoft.com/office/officeart/2005/8/layout/chevronAccent+Icon"/>
    <dgm:cxn modelId="{4DBEEC8E-CD4D-49F8-8D7B-D3DA7FEA805D}" type="presParOf" srcId="{C05C9B56-DAFD-4642-912E-6DB3A8F78138}" destId="{EF7FC39F-8650-4FB1-959E-D8681D2D07A4}" srcOrd="1" destOrd="0" presId="urn:microsoft.com/office/officeart/2005/8/layout/chevronAccent+Icon"/>
    <dgm:cxn modelId="{8E729108-E319-40A9-8776-D49CF9EA80B5}" type="presParOf" srcId="{0508E891-39BB-4BE8-8A97-F604D3A9633B}" destId="{11F285AE-5B13-4695-95AE-DB026D5C8AE9}" srcOrd="3" destOrd="0" presId="urn:microsoft.com/office/officeart/2005/8/layout/chevronAccent+Icon"/>
    <dgm:cxn modelId="{115918D1-FCC8-497F-9777-294B6BF24856}" type="presParOf" srcId="{0508E891-39BB-4BE8-8A97-F604D3A9633B}" destId="{AF44A769-5284-468C-B302-2ED17E927C83}" srcOrd="4" destOrd="0" presId="urn:microsoft.com/office/officeart/2005/8/layout/chevronAccent+Icon"/>
    <dgm:cxn modelId="{9F8B62FB-B7CB-4CB7-908C-A2069B13F1E7}" type="presParOf" srcId="{AF44A769-5284-468C-B302-2ED17E927C83}" destId="{57CB282C-A4F1-444F-A6E7-EC85F3CB567A}" srcOrd="0" destOrd="0" presId="urn:microsoft.com/office/officeart/2005/8/layout/chevronAccent+Icon"/>
    <dgm:cxn modelId="{7C98E241-3B18-41E9-B865-6A4BFC988A73}" type="presParOf" srcId="{AF44A769-5284-468C-B302-2ED17E927C83}" destId="{BC05405F-940B-476A-8016-B20D5BFE182C}" srcOrd="1" destOrd="0" presId="urn:microsoft.com/office/officeart/2005/8/layout/chevronAccent+Icon"/>
    <dgm:cxn modelId="{7A11B713-2146-4967-960A-AB08899395CF}" type="presParOf" srcId="{0508E891-39BB-4BE8-8A97-F604D3A9633B}" destId="{E5DBC8D4-3EE0-4371-A9DF-0BFB7A5C3D46}" srcOrd="5" destOrd="0" presId="urn:microsoft.com/office/officeart/2005/8/layout/chevronAccent+Icon"/>
    <dgm:cxn modelId="{A457977D-A107-4562-9EE9-854729EB96C6}" type="presParOf" srcId="{0508E891-39BB-4BE8-8A97-F604D3A9633B}" destId="{A7C4399E-4A92-4B03-BAD9-E87262E080C8}" srcOrd="6" destOrd="0" presId="urn:microsoft.com/office/officeart/2005/8/layout/chevronAccent+Icon"/>
    <dgm:cxn modelId="{474B95A0-07A0-405D-BCC8-5EDBEF70EC6B}" type="presParOf" srcId="{A7C4399E-4A92-4B03-BAD9-E87262E080C8}" destId="{21AE34A2-7DB5-4242-B9CB-895D7B828647}" srcOrd="0" destOrd="0" presId="urn:microsoft.com/office/officeart/2005/8/layout/chevronAccent+Icon"/>
    <dgm:cxn modelId="{A8FDA6E3-6758-4FCE-BCC9-98149D6C6F55}" type="presParOf" srcId="{A7C4399E-4A92-4B03-BAD9-E87262E080C8}" destId="{4791C5DB-FED6-43E1-BA5A-3B6CB0581F14}" srcOrd="1" destOrd="0" presId="urn:microsoft.com/office/officeart/2005/8/layout/chevronAccent+Icon"/>
    <dgm:cxn modelId="{1D096503-4A9A-4A5E-B004-CB4C5A4E93BA}" type="presParOf" srcId="{0508E891-39BB-4BE8-8A97-F604D3A9633B}" destId="{538A486E-FBC3-4D87-85B7-1D7259E23DE7}" srcOrd="7" destOrd="0" presId="urn:microsoft.com/office/officeart/2005/8/layout/chevronAccent+Icon"/>
    <dgm:cxn modelId="{022A6E68-E609-4CC5-9B4F-FB3704DC8264}" type="presParOf" srcId="{0508E891-39BB-4BE8-8A97-F604D3A9633B}" destId="{F7ED3B27-CC4E-4C08-9AED-119B438A0676}" srcOrd="8" destOrd="0" presId="urn:microsoft.com/office/officeart/2005/8/layout/chevronAccent+Icon"/>
    <dgm:cxn modelId="{2A403F6D-CA5A-4D71-8452-379CEDD1A3B2}" type="presParOf" srcId="{F7ED3B27-CC4E-4C08-9AED-119B438A0676}" destId="{E079540F-AFC7-408C-B654-2BA2F6CB2DB6}" srcOrd="0" destOrd="0" presId="urn:microsoft.com/office/officeart/2005/8/layout/chevronAccent+Icon"/>
    <dgm:cxn modelId="{A5C00698-2472-4449-8DE1-02C17C6F109B}" type="presParOf" srcId="{F7ED3B27-CC4E-4C08-9AED-119B438A0676}" destId="{34CE816E-C94E-475D-A126-AE4611E2AD9B}" srcOrd="1" destOrd="0" presId="urn:microsoft.com/office/officeart/2005/8/layout/chevronAccent+Icon"/>
    <dgm:cxn modelId="{31F89F0F-E6B5-4403-BDDE-8FA31D7ABF12}" type="presParOf" srcId="{0508E891-39BB-4BE8-8A97-F604D3A9633B}" destId="{1BF43D83-AD41-4368-93EB-2BDDA7373C91}" srcOrd="9" destOrd="0" presId="urn:microsoft.com/office/officeart/2005/8/layout/chevronAccent+Icon"/>
    <dgm:cxn modelId="{78416CA8-D25C-436B-B1EA-1B840455B343}" type="presParOf" srcId="{0508E891-39BB-4BE8-8A97-F604D3A9633B}" destId="{34C91F2C-9C4F-466B-9197-194773C89D82}" srcOrd="10" destOrd="0" presId="urn:microsoft.com/office/officeart/2005/8/layout/chevronAccent+Icon"/>
    <dgm:cxn modelId="{CA4C01B9-F334-42E0-A5E0-A7B16E773B06}" type="presParOf" srcId="{34C91F2C-9C4F-466B-9197-194773C89D82}" destId="{624DFBAE-4321-4237-8C7C-2BEEE3DC3680}" srcOrd="0" destOrd="0" presId="urn:microsoft.com/office/officeart/2005/8/layout/chevronAccent+Icon"/>
    <dgm:cxn modelId="{C52E80B2-BF23-43FF-95BE-95882338DE52}" type="presParOf" srcId="{34C91F2C-9C4F-466B-9197-194773C89D82}" destId="{9E87ABD0-81BE-4CF0-89DA-A3E6940A858C}" srcOrd="1" destOrd="0" presId="urn:microsoft.com/office/officeart/2005/8/layout/chevronAccent+Icon"/>
    <dgm:cxn modelId="{C1FADD5F-54F2-4D86-A748-53A93E723B0E}" type="presParOf" srcId="{0508E891-39BB-4BE8-8A97-F604D3A9633B}" destId="{F50E450F-D8F7-4CA1-80E8-9A1F650889CA}" srcOrd="11" destOrd="0" presId="urn:microsoft.com/office/officeart/2005/8/layout/chevronAccent+Icon"/>
    <dgm:cxn modelId="{597A050D-3423-4122-9872-8480E4C9A3CF}" type="presParOf" srcId="{0508E891-39BB-4BE8-8A97-F604D3A9633B}" destId="{369E4350-DA2B-48ED-B4C9-99C1EAA0DFC7}" srcOrd="12" destOrd="0" presId="urn:microsoft.com/office/officeart/2005/8/layout/chevronAccent+Icon"/>
    <dgm:cxn modelId="{C447B198-4CA3-48D5-B2E3-0F60DF0856D8}" type="presParOf" srcId="{369E4350-DA2B-48ED-B4C9-99C1EAA0DFC7}" destId="{01DB6154-17F9-4CD8-902D-5EE087B8C6E9}" srcOrd="0" destOrd="0" presId="urn:microsoft.com/office/officeart/2005/8/layout/chevronAccent+Icon"/>
    <dgm:cxn modelId="{A30BA11E-068E-4D21-9062-E27C7DEC2CA6}" type="presParOf" srcId="{369E4350-DA2B-48ED-B4C9-99C1EAA0DFC7}" destId="{3382332B-9EF8-4DB2-A83F-C0A184B9B2EE}" srcOrd="1" destOrd="0" presId="urn:microsoft.com/office/officeart/2005/8/layout/chevronAccent+Icon"/>
    <dgm:cxn modelId="{B8EA7D62-4B5B-4650-BB58-46980764CF4F}" type="presParOf" srcId="{0508E891-39BB-4BE8-8A97-F604D3A9633B}" destId="{11BFC122-8D21-41C4-9D51-2FFBB0F57CC6}" srcOrd="13" destOrd="0" presId="urn:microsoft.com/office/officeart/2005/8/layout/chevronAccent+Icon"/>
    <dgm:cxn modelId="{5A0DC431-1AD4-4771-83BA-AFED8D9FEFAC}" type="presParOf" srcId="{0508E891-39BB-4BE8-8A97-F604D3A9633B}" destId="{80EABACF-9AB1-4FDE-9792-F0F654C06B45}" srcOrd="14" destOrd="0" presId="urn:microsoft.com/office/officeart/2005/8/layout/chevronAccent+Icon"/>
    <dgm:cxn modelId="{3F89ABC4-8BC0-46EC-B5A6-EA5AF67EBED9}" type="presParOf" srcId="{80EABACF-9AB1-4FDE-9792-F0F654C06B45}" destId="{A011C285-2697-4B07-BAD3-C09427AE84D5}" srcOrd="0" destOrd="0" presId="urn:microsoft.com/office/officeart/2005/8/layout/chevronAccent+Icon"/>
    <dgm:cxn modelId="{4EA554CD-8EA1-4305-8439-E6A87294058F}" type="presParOf" srcId="{80EABACF-9AB1-4FDE-9792-F0F654C06B45}" destId="{5622CB0A-61AC-43F9-9412-B813F33F6D4B}" srcOrd="1" destOrd="0" presId="urn:microsoft.com/office/officeart/2005/8/layout/chevronAccent+Icon"/>
  </dgm:cxnLst>
  <dgm:bg>
    <a:noFill/>
    <a:effectLst>
      <a:glow rad="127000">
        <a:schemeClr val="accent5"/>
      </a:glow>
      <a:softEdge rad="12700"/>
    </a:effectLst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17E9A7-7C0B-4916-9F0A-3AB29EA158CF}">
      <dsp:nvSpPr>
        <dsp:cNvPr id="0" name=""/>
        <dsp:cNvSpPr/>
      </dsp:nvSpPr>
      <dsp:spPr>
        <a:xfrm>
          <a:off x="3842034" y="2112769"/>
          <a:ext cx="3187392" cy="379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432"/>
              </a:lnTo>
              <a:lnTo>
                <a:pt x="3187392" y="258432"/>
              </a:lnTo>
              <a:lnTo>
                <a:pt x="3187392" y="37922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51158C-024F-4076-83EE-484C68CB521A}">
      <dsp:nvSpPr>
        <dsp:cNvPr id="0" name=""/>
        <dsp:cNvSpPr/>
      </dsp:nvSpPr>
      <dsp:spPr>
        <a:xfrm>
          <a:off x="5435730" y="3319994"/>
          <a:ext cx="796848" cy="379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432"/>
              </a:lnTo>
              <a:lnTo>
                <a:pt x="796848" y="258432"/>
              </a:lnTo>
              <a:lnTo>
                <a:pt x="796848" y="37922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2814A-3A98-4C81-9FD4-495ED85C9C2F}">
      <dsp:nvSpPr>
        <dsp:cNvPr id="0" name=""/>
        <dsp:cNvSpPr/>
      </dsp:nvSpPr>
      <dsp:spPr>
        <a:xfrm>
          <a:off x="4638882" y="3319994"/>
          <a:ext cx="796848" cy="379227"/>
        </a:xfrm>
        <a:custGeom>
          <a:avLst/>
          <a:gdLst/>
          <a:ahLst/>
          <a:cxnLst/>
          <a:rect l="0" t="0" r="0" b="0"/>
          <a:pathLst>
            <a:path>
              <a:moveTo>
                <a:pt x="796848" y="0"/>
              </a:moveTo>
              <a:lnTo>
                <a:pt x="796848" y="258432"/>
              </a:lnTo>
              <a:lnTo>
                <a:pt x="0" y="258432"/>
              </a:lnTo>
              <a:lnTo>
                <a:pt x="0" y="37922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B2CC51-F322-41A6-9838-53D143E7A21E}">
      <dsp:nvSpPr>
        <dsp:cNvPr id="0" name=""/>
        <dsp:cNvSpPr/>
      </dsp:nvSpPr>
      <dsp:spPr>
        <a:xfrm>
          <a:off x="3842034" y="2112769"/>
          <a:ext cx="1593696" cy="379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432"/>
              </a:lnTo>
              <a:lnTo>
                <a:pt x="1593696" y="258432"/>
              </a:lnTo>
              <a:lnTo>
                <a:pt x="1593696" y="37922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177A1B-C0A7-47B9-A891-CE0A425ED477}">
      <dsp:nvSpPr>
        <dsp:cNvPr id="0" name=""/>
        <dsp:cNvSpPr/>
      </dsp:nvSpPr>
      <dsp:spPr>
        <a:xfrm>
          <a:off x="3786378" y="2112769"/>
          <a:ext cx="91440" cy="362791"/>
        </a:xfrm>
        <a:custGeom>
          <a:avLst/>
          <a:gdLst/>
          <a:ahLst/>
          <a:cxnLst/>
          <a:rect l="0" t="0" r="0" b="0"/>
          <a:pathLst>
            <a:path>
              <a:moveTo>
                <a:pt x="55655" y="0"/>
              </a:moveTo>
              <a:lnTo>
                <a:pt x="55655" y="241996"/>
              </a:lnTo>
              <a:lnTo>
                <a:pt x="45720" y="241996"/>
              </a:lnTo>
              <a:lnTo>
                <a:pt x="45720" y="36279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F00973-C1ED-4671-A8DF-E067AB35B828}">
      <dsp:nvSpPr>
        <dsp:cNvPr id="0" name=""/>
        <dsp:cNvSpPr/>
      </dsp:nvSpPr>
      <dsp:spPr>
        <a:xfrm>
          <a:off x="2248338" y="2112769"/>
          <a:ext cx="1593696" cy="379227"/>
        </a:xfrm>
        <a:custGeom>
          <a:avLst/>
          <a:gdLst/>
          <a:ahLst/>
          <a:cxnLst/>
          <a:rect l="0" t="0" r="0" b="0"/>
          <a:pathLst>
            <a:path>
              <a:moveTo>
                <a:pt x="1593696" y="0"/>
              </a:moveTo>
              <a:lnTo>
                <a:pt x="1593696" y="258432"/>
              </a:lnTo>
              <a:lnTo>
                <a:pt x="0" y="258432"/>
              </a:lnTo>
              <a:lnTo>
                <a:pt x="0" y="37922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9968AD-4DAB-4883-AE11-84AB8E24FEE6}">
      <dsp:nvSpPr>
        <dsp:cNvPr id="0" name=""/>
        <dsp:cNvSpPr/>
      </dsp:nvSpPr>
      <dsp:spPr>
        <a:xfrm>
          <a:off x="654642" y="2112769"/>
          <a:ext cx="3187392" cy="379227"/>
        </a:xfrm>
        <a:custGeom>
          <a:avLst/>
          <a:gdLst/>
          <a:ahLst/>
          <a:cxnLst/>
          <a:rect l="0" t="0" r="0" b="0"/>
          <a:pathLst>
            <a:path>
              <a:moveTo>
                <a:pt x="3187392" y="0"/>
              </a:moveTo>
              <a:lnTo>
                <a:pt x="3187392" y="258432"/>
              </a:lnTo>
              <a:lnTo>
                <a:pt x="0" y="258432"/>
              </a:lnTo>
              <a:lnTo>
                <a:pt x="0" y="37922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D946BA-15C7-46EA-ADE5-0D961B23E9C8}">
      <dsp:nvSpPr>
        <dsp:cNvPr id="0" name=""/>
        <dsp:cNvSpPr/>
      </dsp:nvSpPr>
      <dsp:spPr>
        <a:xfrm>
          <a:off x="3190068" y="1284771"/>
          <a:ext cx="1303933" cy="827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93ABDB-F6AB-4EAE-AB56-810F99279007}">
      <dsp:nvSpPr>
        <dsp:cNvPr id="0" name=""/>
        <dsp:cNvSpPr/>
      </dsp:nvSpPr>
      <dsp:spPr>
        <a:xfrm>
          <a:off x="3334949" y="1422409"/>
          <a:ext cx="1303933" cy="8279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Executive Manager – Standards Development Division</a:t>
          </a:r>
          <a:endParaRPr lang="en-AU" sz="12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3359200" y="1446660"/>
        <a:ext cx="1255431" cy="779495"/>
      </dsp:txXfrm>
    </dsp:sp>
    <dsp:sp modelId="{C70E2D0A-4620-4681-9C6A-C7A5C476932D}">
      <dsp:nvSpPr>
        <dsp:cNvPr id="0" name=""/>
        <dsp:cNvSpPr/>
      </dsp:nvSpPr>
      <dsp:spPr>
        <a:xfrm>
          <a:off x="2675" y="2491996"/>
          <a:ext cx="1303933" cy="827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1A51E-587E-44E3-B916-57ABE5350A09}">
      <dsp:nvSpPr>
        <dsp:cNvPr id="0" name=""/>
        <dsp:cNvSpPr/>
      </dsp:nvSpPr>
      <dsp:spPr>
        <a:xfrm>
          <a:off x="147557" y="2629633"/>
          <a:ext cx="1303933" cy="8279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>
                  <a:lumMod val="65000"/>
                  <a:lumOff val="35000"/>
                </a:schemeClr>
              </a:solidFill>
            </a:rPr>
            <a:t>BISC – Biology and Food Standards Committee</a:t>
          </a:r>
          <a:endParaRPr lang="en-AU" sz="12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171808" y="2653884"/>
        <a:ext cx="1255431" cy="779495"/>
      </dsp:txXfrm>
    </dsp:sp>
    <dsp:sp modelId="{83417106-78FA-4C3F-B6D3-B6B585C19B07}">
      <dsp:nvSpPr>
        <dsp:cNvPr id="0" name=""/>
        <dsp:cNvSpPr/>
      </dsp:nvSpPr>
      <dsp:spPr>
        <a:xfrm>
          <a:off x="1596372" y="2491996"/>
          <a:ext cx="1303933" cy="827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8D11A2-7DFC-46D3-A89A-365E4960DF19}">
      <dsp:nvSpPr>
        <dsp:cNvPr id="0" name=""/>
        <dsp:cNvSpPr/>
      </dsp:nvSpPr>
      <dsp:spPr>
        <a:xfrm>
          <a:off x="1741253" y="2629633"/>
          <a:ext cx="1303933" cy="8279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>
                  <a:lumMod val="65000"/>
                  <a:lumOff val="35000"/>
                </a:schemeClr>
              </a:solidFill>
            </a:rPr>
            <a:t>CHSC – Chemical Standards Committee</a:t>
          </a:r>
          <a:endParaRPr lang="en-AU" sz="12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1765504" y="2653884"/>
        <a:ext cx="1255431" cy="779495"/>
      </dsp:txXfrm>
    </dsp:sp>
    <dsp:sp modelId="{500095A6-4623-412B-BD37-CF7CEE1ECE54}">
      <dsp:nvSpPr>
        <dsp:cNvPr id="0" name=""/>
        <dsp:cNvSpPr/>
      </dsp:nvSpPr>
      <dsp:spPr>
        <a:xfrm>
          <a:off x="3180132" y="2475560"/>
          <a:ext cx="1303933" cy="827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615B51-2076-4AAD-AA98-800721954352}">
      <dsp:nvSpPr>
        <dsp:cNvPr id="0" name=""/>
        <dsp:cNvSpPr/>
      </dsp:nvSpPr>
      <dsp:spPr>
        <a:xfrm>
          <a:off x="3325013" y="2613198"/>
          <a:ext cx="1303933" cy="8279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>
                  <a:lumMod val="65000"/>
                  <a:lumOff val="35000"/>
                </a:schemeClr>
              </a:solidFill>
            </a:rPr>
            <a:t>COSC – Building and Construction Standards Committee</a:t>
          </a:r>
          <a:endParaRPr lang="en-AU" sz="12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3349264" y="2637449"/>
        <a:ext cx="1255431" cy="779495"/>
      </dsp:txXfrm>
    </dsp:sp>
    <dsp:sp modelId="{F355DAE1-51C7-423B-9970-67F7DF4933D6}">
      <dsp:nvSpPr>
        <dsp:cNvPr id="0" name=""/>
        <dsp:cNvSpPr/>
      </dsp:nvSpPr>
      <dsp:spPr>
        <a:xfrm>
          <a:off x="4783764" y="2491996"/>
          <a:ext cx="1303933" cy="827997"/>
        </a:xfrm>
        <a:prstGeom prst="roundRect">
          <a:avLst>
            <a:gd name="adj" fmla="val 10000"/>
          </a:avLst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B5DA43-70DF-47D9-BDA2-28BCD8F880F2}">
      <dsp:nvSpPr>
        <dsp:cNvPr id="0" name=""/>
        <dsp:cNvSpPr/>
      </dsp:nvSpPr>
      <dsp:spPr>
        <a:xfrm>
          <a:off x="4928645" y="2629633"/>
          <a:ext cx="1303933" cy="8279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/>
              </a:solidFill>
            </a:rPr>
            <a:t>ELSC – Electrical Standards Committee</a:t>
          </a:r>
          <a:endParaRPr lang="en-AU" sz="1200" b="1" kern="1200" dirty="0">
            <a:solidFill>
              <a:schemeClr val="tx1"/>
            </a:solidFill>
          </a:endParaRPr>
        </a:p>
      </dsp:txBody>
      <dsp:txXfrm>
        <a:off x="4952896" y="2653884"/>
        <a:ext cx="1255431" cy="779495"/>
      </dsp:txXfrm>
    </dsp:sp>
    <dsp:sp modelId="{0C8A92B4-E644-4C34-BABB-F0CD9CDC04C0}">
      <dsp:nvSpPr>
        <dsp:cNvPr id="0" name=""/>
        <dsp:cNvSpPr/>
      </dsp:nvSpPr>
      <dsp:spPr>
        <a:xfrm>
          <a:off x="3986916" y="3699221"/>
          <a:ext cx="1303933" cy="827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0860E5-EB46-4E83-AA36-DB20D1BBCAE6}">
      <dsp:nvSpPr>
        <dsp:cNvPr id="0" name=""/>
        <dsp:cNvSpPr/>
      </dsp:nvSpPr>
      <dsp:spPr>
        <a:xfrm>
          <a:off x="4131797" y="3836858"/>
          <a:ext cx="1303933" cy="8279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ERESC - Electrical and Renewable Energy Sub Committee</a:t>
          </a:r>
          <a:endParaRPr lang="en-AU" sz="1200" kern="1200" dirty="0"/>
        </a:p>
      </dsp:txBody>
      <dsp:txXfrm>
        <a:off x="4156048" y="3861109"/>
        <a:ext cx="1255431" cy="779495"/>
      </dsp:txXfrm>
    </dsp:sp>
    <dsp:sp modelId="{514658A0-CA3A-4369-9FB0-FBBD5F200EE1}">
      <dsp:nvSpPr>
        <dsp:cNvPr id="0" name=""/>
        <dsp:cNvSpPr/>
      </dsp:nvSpPr>
      <dsp:spPr>
        <a:xfrm>
          <a:off x="5580612" y="3699221"/>
          <a:ext cx="1303933" cy="827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952A6F-83C4-41A1-9AB6-94EE2CDDF5FA}">
      <dsp:nvSpPr>
        <dsp:cNvPr id="0" name=""/>
        <dsp:cNvSpPr/>
      </dsp:nvSpPr>
      <dsp:spPr>
        <a:xfrm>
          <a:off x="5725493" y="3836858"/>
          <a:ext cx="1303933" cy="8279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/>
              </a:solidFill>
              <a:highlight>
                <a:srgbClr val="FFFF00"/>
              </a:highlight>
            </a:rPr>
            <a:t>CSSWG - Cyber Security Standards Working Group</a:t>
          </a:r>
          <a:endParaRPr lang="en-AU" sz="1200" b="1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5749744" y="3861109"/>
        <a:ext cx="1255431" cy="779495"/>
      </dsp:txXfrm>
    </dsp:sp>
    <dsp:sp modelId="{92757DF0-2738-4B37-BA2B-8FC25C673276}">
      <dsp:nvSpPr>
        <dsp:cNvPr id="0" name=""/>
        <dsp:cNvSpPr/>
      </dsp:nvSpPr>
      <dsp:spPr>
        <a:xfrm>
          <a:off x="6377460" y="2491996"/>
          <a:ext cx="1303933" cy="827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54A98B-A96F-4899-88B8-7E48AA804B07}">
      <dsp:nvSpPr>
        <dsp:cNvPr id="0" name=""/>
        <dsp:cNvSpPr/>
      </dsp:nvSpPr>
      <dsp:spPr>
        <a:xfrm>
          <a:off x="6522341" y="2629633"/>
          <a:ext cx="1303933" cy="8279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>
                  <a:lumMod val="65000"/>
                  <a:lumOff val="35000"/>
                </a:schemeClr>
              </a:solidFill>
            </a:rPr>
            <a:t>MESC – Mechanical Standards Committee</a:t>
          </a:r>
          <a:endParaRPr lang="en-AU" sz="12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6546592" y="2653884"/>
        <a:ext cx="1255431" cy="7794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EABDF-809D-4C82-ABD8-06DDA6FC83CE}">
      <dsp:nvSpPr>
        <dsp:cNvPr id="0" name=""/>
        <dsp:cNvSpPr/>
      </dsp:nvSpPr>
      <dsp:spPr>
        <a:xfrm>
          <a:off x="3542745" y="23841"/>
          <a:ext cx="1547236" cy="1098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Stage 1.0</a:t>
          </a:r>
          <a:endParaRPr lang="en-AU" sz="1600" kern="1200" dirty="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/>
            <a:t>Initiation (proposal)</a:t>
          </a:r>
          <a:endParaRPr lang="en-AU" sz="1600" kern="1200" dirty="0"/>
        </a:p>
      </dsp:txBody>
      <dsp:txXfrm>
        <a:off x="3596391" y="77487"/>
        <a:ext cx="1439944" cy="991657"/>
      </dsp:txXfrm>
    </dsp:sp>
    <dsp:sp modelId="{E6F5D490-E53E-4E00-80C2-681DDA3B2AF6}">
      <dsp:nvSpPr>
        <dsp:cNvPr id="0" name=""/>
        <dsp:cNvSpPr/>
      </dsp:nvSpPr>
      <dsp:spPr>
        <a:xfrm>
          <a:off x="1877514" y="573315"/>
          <a:ext cx="4877698" cy="4877698"/>
        </a:xfrm>
        <a:custGeom>
          <a:avLst/>
          <a:gdLst/>
          <a:ahLst/>
          <a:cxnLst/>
          <a:rect l="0" t="0" r="0" b="0"/>
          <a:pathLst>
            <a:path>
              <a:moveTo>
                <a:pt x="3427182" y="209234"/>
              </a:moveTo>
              <a:arcTo wR="2438849" hR="2438849" stAng="17634392" swAng="989730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12B19D-4B89-4F40-98FA-913B7538CF7B}">
      <dsp:nvSpPr>
        <dsp:cNvPr id="0" name=""/>
        <dsp:cNvSpPr/>
      </dsp:nvSpPr>
      <dsp:spPr>
        <a:xfrm>
          <a:off x="5549853" y="1312327"/>
          <a:ext cx="1757230" cy="9608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Stage 2.0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Development (preparatory)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96757" y="1359231"/>
        <a:ext cx="1663422" cy="867018"/>
      </dsp:txXfrm>
    </dsp:sp>
    <dsp:sp modelId="{2BA0FEA0-2F18-43C3-A2E4-0BD68A3E3190}">
      <dsp:nvSpPr>
        <dsp:cNvPr id="0" name=""/>
        <dsp:cNvSpPr/>
      </dsp:nvSpPr>
      <dsp:spPr>
        <a:xfrm>
          <a:off x="1873193" y="559586"/>
          <a:ext cx="4877698" cy="4877698"/>
        </a:xfrm>
        <a:custGeom>
          <a:avLst/>
          <a:gdLst/>
          <a:ahLst/>
          <a:cxnLst/>
          <a:rect l="0" t="0" r="0" b="0"/>
          <a:pathLst>
            <a:path>
              <a:moveTo>
                <a:pt x="4838814" y="2005084"/>
              </a:moveTo>
              <a:arcTo wR="2438849" hR="2438849" stAng="20985304" swAng="1304994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59F451-4FA6-4424-8829-F101F6476F94}">
      <dsp:nvSpPr>
        <dsp:cNvPr id="0" name=""/>
        <dsp:cNvSpPr/>
      </dsp:nvSpPr>
      <dsp:spPr>
        <a:xfrm>
          <a:off x="5696716" y="3774746"/>
          <a:ext cx="1425234" cy="9457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Stage 3.0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Comment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42884" y="3820914"/>
        <a:ext cx="1332898" cy="853428"/>
      </dsp:txXfrm>
    </dsp:sp>
    <dsp:sp modelId="{3F6BC50B-47C8-445D-9901-11E2FC5B76C0}">
      <dsp:nvSpPr>
        <dsp:cNvPr id="0" name=""/>
        <dsp:cNvSpPr/>
      </dsp:nvSpPr>
      <dsp:spPr>
        <a:xfrm>
          <a:off x="1859209" y="579923"/>
          <a:ext cx="4877698" cy="4877698"/>
        </a:xfrm>
        <a:custGeom>
          <a:avLst/>
          <a:gdLst/>
          <a:ahLst/>
          <a:cxnLst/>
          <a:rect l="0" t="0" r="0" b="0"/>
          <a:pathLst>
            <a:path>
              <a:moveTo>
                <a:pt x="4027935" y="4288927"/>
              </a:moveTo>
              <a:arcTo wR="2438849" hR="2438849" stAng="2960384" swAng="929412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A34B07-A8A6-4B56-AA58-BFC2B098BEDA}">
      <dsp:nvSpPr>
        <dsp:cNvPr id="0" name=""/>
        <dsp:cNvSpPr/>
      </dsp:nvSpPr>
      <dsp:spPr>
        <a:xfrm>
          <a:off x="3497410" y="5010116"/>
          <a:ext cx="1637905" cy="8817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Stage 4.0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Approval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40456" y="5053162"/>
        <a:ext cx="1551813" cy="795702"/>
      </dsp:txXfrm>
    </dsp:sp>
    <dsp:sp modelId="{124965D1-57EE-4504-B0C3-E9EA2DB21115}">
      <dsp:nvSpPr>
        <dsp:cNvPr id="0" name=""/>
        <dsp:cNvSpPr/>
      </dsp:nvSpPr>
      <dsp:spPr>
        <a:xfrm>
          <a:off x="1877514" y="573315"/>
          <a:ext cx="4877698" cy="4877698"/>
        </a:xfrm>
        <a:custGeom>
          <a:avLst/>
          <a:gdLst/>
          <a:ahLst/>
          <a:cxnLst/>
          <a:rect l="0" t="0" r="0" b="0"/>
          <a:pathLst>
            <a:path>
              <a:moveTo>
                <a:pt x="1392610" y="4641885"/>
              </a:moveTo>
              <a:arcTo wR="2438849" hR="2438849" stAng="6924204" swAng="1059807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76A441-B53A-4E7F-879B-A3873B13F97A}">
      <dsp:nvSpPr>
        <dsp:cNvPr id="0" name=""/>
        <dsp:cNvSpPr/>
      </dsp:nvSpPr>
      <dsp:spPr>
        <a:xfrm>
          <a:off x="1314558" y="3846151"/>
          <a:ext cx="1779399" cy="7708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Stage 5.0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Publication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52189" y="3883782"/>
        <a:ext cx="1704137" cy="695614"/>
      </dsp:txXfrm>
    </dsp:sp>
    <dsp:sp modelId="{37A9280F-0FA7-46CA-8BB4-F94EA68EF28D}">
      <dsp:nvSpPr>
        <dsp:cNvPr id="0" name=""/>
        <dsp:cNvSpPr/>
      </dsp:nvSpPr>
      <dsp:spPr>
        <a:xfrm>
          <a:off x="1877514" y="573315"/>
          <a:ext cx="4877698" cy="4877698"/>
        </a:xfrm>
        <a:custGeom>
          <a:avLst/>
          <a:gdLst/>
          <a:ahLst/>
          <a:cxnLst/>
          <a:rect l="0" t="0" r="0" b="0"/>
          <a:pathLst>
            <a:path>
              <a:moveTo>
                <a:pt x="55629" y="2956778"/>
              </a:moveTo>
              <a:arcTo wR="2438849" hR="2438849" stAng="10064336" swAng="1438820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9312F4-42FF-4D11-89A9-27CD25BD1594}">
      <dsp:nvSpPr>
        <dsp:cNvPr id="0" name=""/>
        <dsp:cNvSpPr/>
      </dsp:nvSpPr>
      <dsp:spPr>
        <a:xfrm>
          <a:off x="1282436" y="1385594"/>
          <a:ext cx="1843644" cy="8142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Stage 6.0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Maintenance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22186" y="1425344"/>
        <a:ext cx="1764144" cy="734792"/>
      </dsp:txXfrm>
    </dsp:sp>
    <dsp:sp modelId="{57FFFDEC-D0BD-403D-AAB4-9F2FD3DB0D00}">
      <dsp:nvSpPr>
        <dsp:cNvPr id="0" name=""/>
        <dsp:cNvSpPr/>
      </dsp:nvSpPr>
      <dsp:spPr>
        <a:xfrm>
          <a:off x="1877514" y="573315"/>
          <a:ext cx="4877698" cy="4877698"/>
        </a:xfrm>
        <a:custGeom>
          <a:avLst/>
          <a:gdLst/>
          <a:ahLst/>
          <a:cxnLst/>
          <a:rect l="0" t="0" r="0" b="0"/>
          <a:pathLst>
            <a:path>
              <a:moveTo>
                <a:pt x="797481" y="634992"/>
              </a:moveTo>
              <a:arcTo wR="2438849" hR="2438849" stAng="13662016" swAng="1076214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EABDF-809D-4C82-ABD8-06DDA6FC83CE}">
      <dsp:nvSpPr>
        <dsp:cNvPr id="0" name=""/>
        <dsp:cNvSpPr/>
      </dsp:nvSpPr>
      <dsp:spPr>
        <a:xfrm>
          <a:off x="3542745" y="23841"/>
          <a:ext cx="1547236" cy="1098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Stage 1.0</a:t>
          </a:r>
          <a:endParaRPr lang="en-AU" sz="1600" kern="1200" dirty="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/>
            <a:t>Initiation (proposal)</a:t>
          </a:r>
          <a:endParaRPr lang="en-AU" sz="1600" kern="1200" dirty="0"/>
        </a:p>
      </dsp:txBody>
      <dsp:txXfrm>
        <a:off x="3596391" y="77487"/>
        <a:ext cx="1439944" cy="991657"/>
      </dsp:txXfrm>
    </dsp:sp>
    <dsp:sp modelId="{E6F5D490-E53E-4E00-80C2-681DDA3B2AF6}">
      <dsp:nvSpPr>
        <dsp:cNvPr id="0" name=""/>
        <dsp:cNvSpPr/>
      </dsp:nvSpPr>
      <dsp:spPr>
        <a:xfrm>
          <a:off x="1877514" y="573315"/>
          <a:ext cx="4877698" cy="4877698"/>
        </a:xfrm>
        <a:custGeom>
          <a:avLst/>
          <a:gdLst/>
          <a:ahLst/>
          <a:cxnLst/>
          <a:rect l="0" t="0" r="0" b="0"/>
          <a:pathLst>
            <a:path>
              <a:moveTo>
                <a:pt x="3427182" y="209234"/>
              </a:moveTo>
              <a:arcTo wR="2438849" hR="2438849" stAng="17634392" swAng="989730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12B19D-4B89-4F40-98FA-913B7538CF7B}">
      <dsp:nvSpPr>
        <dsp:cNvPr id="0" name=""/>
        <dsp:cNvSpPr/>
      </dsp:nvSpPr>
      <dsp:spPr>
        <a:xfrm>
          <a:off x="5549853" y="1312327"/>
          <a:ext cx="1757230" cy="9608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Stage 2.0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Development (preparatory)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96757" y="1359231"/>
        <a:ext cx="1663422" cy="867018"/>
      </dsp:txXfrm>
    </dsp:sp>
    <dsp:sp modelId="{2BA0FEA0-2F18-43C3-A2E4-0BD68A3E3190}">
      <dsp:nvSpPr>
        <dsp:cNvPr id="0" name=""/>
        <dsp:cNvSpPr/>
      </dsp:nvSpPr>
      <dsp:spPr>
        <a:xfrm>
          <a:off x="1873193" y="559586"/>
          <a:ext cx="4877698" cy="4877698"/>
        </a:xfrm>
        <a:custGeom>
          <a:avLst/>
          <a:gdLst/>
          <a:ahLst/>
          <a:cxnLst/>
          <a:rect l="0" t="0" r="0" b="0"/>
          <a:pathLst>
            <a:path>
              <a:moveTo>
                <a:pt x="4838814" y="2005084"/>
              </a:moveTo>
              <a:arcTo wR="2438849" hR="2438849" stAng="20985304" swAng="1304994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59F451-4FA6-4424-8829-F101F6476F94}">
      <dsp:nvSpPr>
        <dsp:cNvPr id="0" name=""/>
        <dsp:cNvSpPr/>
      </dsp:nvSpPr>
      <dsp:spPr>
        <a:xfrm>
          <a:off x="5696716" y="3774746"/>
          <a:ext cx="1425234" cy="9457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Stage 3.0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Comment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42884" y="3820914"/>
        <a:ext cx="1332898" cy="853428"/>
      </dsp:txXfrm>
    </dsp:sp>
    <dsp:sp modelId="{3F6BC50B-47C8-445D-9901-11E2FC5B76C0}">
      <dsp:nvSpPr>
        <dsp:cNvPr id="0" name=""/>
        <dsp:cNvSpPr/>
      </dsp:nvSpPr>
      <dsp:spPr>
        <a:xfrm>
          <a:off x="1859209" y="579923"/>
          <a:ext cx="4877698" cy="4877698"/>
        </a:xfrm>
        <a:custGeom>
          <a:avLst/>
          <a:gdLst/>
          <a:ahLst/>
          <a:cxnLst/>
          <a:rect l="0" t="0" r="0" b="0"/>
          <a:pathLst>
            <a:path>
              <a:moveTo>
                <a:pt x="4027935" y="4288927"/>
              </a:moveTo>
              <a:arcTo wR="2438849" hR="2438849" stAng="2960384" swAng="929412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A34B07-A8A6-4B56-AA58-BFC2B098BEDA}">
      <dsp:nvSpPr>
        <dsp:cNvPr id="0" name=""/>
        <dsp:cNvSpPr/>
      </dsp:nvSpPr>
      <dsp:spPr>
        <a:xfrm>
          <a:off x="3497410" y="5010116"/>
          <a:ext cx="1637905" cy="8817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Stage 4.0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Approval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40456" y="5053162"/>
        <a:ext cx="1551813" cy="795702"/>
      </dsp:txXfrm>
    </dsp:sp>
    <dsp:sp modelId="{124965D1-57EE-4504-B0C3-E9EA2DB21115}">
      <dsp:nvSpPr>
        <dsp:cNvPr id="0" name=""/>
        <dsp:cNvSpPr/>
      </dsp:nvSpPr>
      <dsp:spPr>
        <a:xfrm>
          <a:off x="1877514" y="573315"/>
          <a:ext cx="4877698" cy="4877698"/>
        </a:xfrm>
        <a:custGeom>
          <a:avLst/>
          <a:gdLst/>
          <a:ahLst/>
          <a:cxnLst/>
          <a:rect l="0" t="0" r="0" b="0"/>
          <a:pathLst>
            <a:path>
              <a:moveTo>
                <a:pt x="1392610" y="4641885"/>
              </a:moveTo>
              <a:arcTo wR="2438849" hR="2438849" stAng="6924204" swAng="1059807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76A441-B53A-4E7F-879B-A3873B13F97A}">
      <dsp:nvSpPr>
        <dsp:cNvPr id="0" name=""/>
        <dsp:cNvSpPr/>
      </dsp:nvSpPr>
      <dsp:spPr>
        <a:xfrm>
          <a:off x="1314558" y="3846151"/>
          <a:ext cx="1779399" cy="7708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Stage 5.0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Publication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52189" y="3883782"/>
        <a:ext cx="1704137" cy="695614"/>
      </dsp:txXfrm>
    </dsp:sp>
    <dsp:sp modelId="{37A9280F-0FA7-46CA-8BB4-F94EA68EF28D}">
      <dsp:nvSpPr>
        <dsp:cNvPr id="0" name=""/>
        <dsp:cNvSpPr/>
      </dsp:nvSpPr>
      <dsp:spPr>
        <a:xfrm>
          <a:off x="1877514" y="573315"/>
          <a:ext cx="4877698" cy="4877698"/>
        </a:xfrm>
        <a:custGeom>
          <a:avLst/>
          <a:gdLst/>
          <a:ahLst/>
          <a:cxnLst/>
          <a:rect l="0" t="0" r="0" b="0"/>
          <a:pathLst>
            <a:path>
              <a:moveTo>
                <a:pt x="55629" y="2956778"/>
              </a:moveTo>
              <a:arcTo wR="2438849" hR="2438849" stAng="10064336" swAng="1438820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9312F4-42FF-4D11-89A9-27CD25BD1594}">
      <dsp:nvSpPr>
        <dsp:cNvPr id="0" name=""/>
        <dsp:cNvSpPr/>
      </dsp:nvSpPr>
      <dsp:spPr>
        <a:xfrm>
          <a:off x="1282436" y="1385594"/>
          <a:ext cx="1843644" cy="8142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Stage 6.0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Maintenance</a:t>
          </a:r>
          <a:endParaRPr lang="en-A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22186" y="1425344"/>
        <a:ext cx="1764144" cy="734792"/>
      </dsp:txXfrm>
    </dsp:sp>
    <dsp:sp modelId="{57FFFDEC-D0BD-403D-AAB4-9F2FD3DB0D00}">
      <dsp:nvSpPr>
        <dsp:cNvPr id="0" name=""/>
        <dsp:cNvSpPr/>
      </dsp:nvSpPr>
      <dsp:spPr>
        <a:xfrm>
          <a:off x="1877514" y="573315"/>
          <a:ext cx="4877698" cy="4877698"/>
        </a:xfrm>
        <a:custGeom>
          <a:avLst/>
          <a:gdLst/>
          <a:ahLst/>
          <a:cxnLst/>
          <a:rect l="0" t="0" r="0" b="0"/>
          <a:pathLst>
            <a:path>
              <a:moveTo>
                <a:pt x="797481" y="634992"/>
              </a:moveTo>
              <a:arcTo wR="2438849" hR="2438849" stAng="13662016" swAng="1076214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0601B2-163E-49C2-AEED-B34D606E88A6}">
      <dsp:nvSpPr>
        <dsp:cNvPr id="0" name=""/>
        <dsp:cNvSpPr/>
      </dsp:nvSpPr>
      <dsp:spPr>
        <a:xfrm>
          <a:off x="3005" y="2201073"/>
          <a:ext cx="1287934" cy="497142"/>
        </a:xfrm>
        <a:prstGeom prst="chevron">
          <a:avLst>
            <a:gd name="adj" fmla="val 4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419112-1311-459A-8FC6-E6B58EF1D3E2}">
      <dsp:nvSpPr>
        <dsp:cNvPr id="0" name=""/>
        <dsp:cNvSpPr/>
      </dsp:nvSpPr>
      <dsp:spPr>
        <a:xfrm>
          <a:off x="346454" y="2325359"/>
          <a:ext cx="1087589" cy="4971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NOVEMBER 23</a:t>
          </a:r>
        </a:p>
      </dsp:txBody>
      <dsp:txXfrm>
        <a:off x="361015" y="2339920"/>
        <a:ext cx="1058467" cy="468020"/>
      </dsp:txXfrm>
    </dsp:sp>
    <dsp:sp modelId="{4E75A871-C75C-4A34-BBC7-B15593C8556E}">
      <dsp:nvSpPr>
        <dsp:cNvPr id="0" name=""/>
        <dsp:cNvSpPr/>
      </dsp:nvSpPr>
      <dsp:spPr>
        <a:xfrm>
          <a:off x="1489670" y="2195078"/>
          <a:ext cx="1287934" cy="497142"/>
        </a:xfrm>
        <a:prstGeom prst="chevron">
          <a:avLst>
            <a:gd name="adj" fmla="val 4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7FC39F-8650-4FB1-959E-D8681D2D07A4}">
      <dsp:nvSpPr>
        <dsp:cNvPr id="0" name=""/>
        <dsp:cNvSpPr/>
      </dsp:nvSpPr>
      <dsp:spPr>
        <a:xfrm>
          <a:off x="1817561" y="2325359"/>
          <a:ext cx="1087589" cy="4971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JUNE 24</a:t>
          </a:r>
        </a:p>
      </dsp:txBody>
      <dsp:txXfrm>
        <a:off x="1832122" y="2339920"/>
        <a:ext cx="1058467" cy="468020"/>
      </dsp:txXfrm>
    </dsp:sp>
    <dsp:sp modelId="{57CB282C-A4F1-444F-A6E7-EC85F3CB567A}">
      <dsp:nvSpPr>
        <dsp:cNvPr id="0" name=""/>
        <dsp:cNvSpPr/>
      </dsp:nvSpPr>
      <dsp:spPr>
        <a:xfrm>
          <a:off x="2945219" y="2201073"/>
          <a:ext cx="1287934" cy="497142"/>
        </a:xfrm>
        <a:prstGeom prst="chevron">
          <a:avLst>
            <a:gd name="adj" fmla="val 4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C05405F-940B-476A-8016-B20D5BFE182C}">
      <dsp:nvSpPr>
        <dsp:cNvPr id="0" name=""/>
        <dsp:cNvSpPr/>
      </dsp:nvSpPr>
      <dsp:spPr>
        <a:xfrm>
          <a:off x="3288669" y="2325359"/>
          <a:ext cx="1087589" cy="4971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JULY 24</a:t>
          </a:r>
        </a:p>
      </dsp:txBody>
      <dsp:txXfrm>
        <a:off x="3303230" y="2339920"/>
        <a:ext cx="1058467" cy="468020"/>
      </dsp:txXfrm>
    </dsp:sp>
    <dsp:sp modelId="{21AE34A2-7DB5-4242-B9CB-895D7B828647}">
      <dsp:nvSpPr>
        <dsp:cNvPr id="0" name=""/>
        <dsp:cNvSpPr/>
      </dsp:nvSpPr>
      <dsp:spPr>
        <a:xfrm>
          <a:off x="4416327" y="2201073"/>
          <a:ext cx="1287934" cy="497142"/>
        </a:xfrm>
        <a:prstGeom prst="chevron">
          <a:avLst>
            <a:gd name="adj" fmla="val 4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1C5DB-FED6-43E1-BA5A-3B6CB0581F14}">
      <dsp:nvSpPr>
        <dsp:cNvPr id="0" name=""/>
        <dsp:cNvSpPr/>
      </dsp:nvSpPr>
      <dsp:spPr>
        <a:xfrm>
          <a:off x="4759776" y="2325359"/>
          <a:ext cx="1087589" cy="4971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AUGUST 24</a:t>
          </a:r>
        </a:p>
      </dsp:txBody>
      <dsp:txXfrm>
        <a:off x="4774337" y="2339920"/>
        <a:ext cx="1058467" cy="468020"/>
      </dsp:txXfrm>
    </dsp:sp>
    <dsp:sp modelId="{E079540F-AFC7-408C-B654-2BA2F6CB2DB6}">
      <dsp:nvSpPr>
        <dsp:cNvPr id="0" name=""/>
        <dsp:cNvSpPr/>
      </dsp:nvSpPr>
      <dsp:spPr>
        <a:xfrm>
          <a:off x="5887434" y="2201073"/>
          <a:ext cx="1287934" cy="497142"/>
        </a:xfrm>
        <a:prstGeom prst="chevron">
          <a:avLst>
            <a:gd name="adj" fmla="val 4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CE816E-C94E-475D-A126-AE4611E2AD9B}">
      <dsp:nvSpPr>
        <dsp:cNvPr id="0" name=""/>
        <dsp:cNvSpPr/>
      </dsp:nvSpPr>
      <dsp:spPr>
        <a:xfrm>
          <a:off x="6230883" y="2325359"/>
          <a:ext cx="1087589" cy="4971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SEPTEMBER 24</a:t>
          </a:r>
        </a:p>
      </dsp:txBody>
      <dsp:txXfrm>
        <a:off x="6245444" y="2339920"/>
        <a:ext cx="1058467" cy="468020"/>
      </dsp:txXfrm>
    </dsp:sp>
    <dsp:sp modelId="{624DFBAE-4321-4237-8C7C-2BEEE3DC3680}">
      <dsp:nvSpPr>
        <dsp:cNvPr id="0" name=""/>
        <dsp:cNvSpPr/>
      </dsp:nvSpPr>
      <dsp:spPr>
        <a:xfrm>
          <a:off x="7358541" y="2201073"/>
          <a:ext cx="1287934" cy="497142"/>
        </a:xfrm>
        <a:prstGeom prst="chevron">
          <a:avLst>
            <a:gd name="adj" fmla="val 4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87ABD0-81BE-4CF0-89DA-A3E6940A858C}">
      <dsp:nvSpPr>
        <dsp:cNvPr id="0" name=""/>
        <dsp:cNvSpPr/>
      </dsp:nvSpPr>
      <dsp:spPr>
        <a:xfrm>
          <a:off x="7701991" y="2325359"/>
          <a:ext cx="1087589" cy="4971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OCTOBER 24</a:t>
          </a:r>
        </a:p>
      </dsp:txBody>
      <dsp:txXfrm>
        <a:off x="7716552" y="2339920"/>
        <a:ext cx="1058467" cy="468020"/>
      </dsp:txXfrm>
    </dsp:sp>
    <dsp:sp modelId="{01DB6154-17F9-4CD8-902D-5EE087B8C6E9}">
      <dsp:nvSpPr>
        <dsp:cNvPr id="0" name=""/>
        <dsp:cNvSpPr/>
      </dsp:nvSpPr>
      <dsp:spPr>
        <a:xfrm>
          <a:off x="8829649" y="2201073"/>
          <a:ext cx="1287934" cy="497142"/>
        </a:xfrm>
        <a:prstGeom prst="chevron">
          <a:avLst>
            <a:gd name="adj" fmla="val 4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82332B-9EF8-4DB2-A83F-C0A184B9B2EE}">
      <dsp:nvSpPr>
        <dsp:cNvPr id="0" name=""/>
        <dsp:cNvSpPr/>
      </dsp:nvSpPr>
      <dsp:spPr>
        <a:xfrm>
          <a:off x="9173098" y="2325359"/>
          <a:ext cx="1087589" cy="4971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NOVEMBER 24</a:t>
          </a:r>
        </a:p>
      </dsp:txBody>
      <dsp:txXfrm>
        <a:off x="9187659" y="2339920"/>
        <a:ext cx="1058467" cy="468020"/>
      </dsp:txXfrm>
    </dsp:sp>
    <dsp:sp modelId="{A011C285-2697-4B07-BAD3-C09427AE84D5}">
      <dsp:nvSpPr>
        <dsp:cNvPr id="0" name=""/>
        <dsp:cNvSpPr/>
      </dsp:nvSpPr>
      <dsp:spPr>
        <a:xfrm>
          <a:off x="10300756" y="2201073"/>
          <a:ext cx="1287934" cy="497142"/>
        </a:xfrm>
        <a:prstGeom prst="chevron">
          <a:avLst>
            <a:gd name="adj" fmla="val 4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22CB0A-61AC-43F9-9412-B813F33F6D4B}">
      <dsp:nvSpPr>
        <dsp:cNvPr id="0" name=""/>
        <dsp:cNvSpPr/>
      </dsp:nvSpPr>
      <dsp:spPr>
        <a:xfrm>
          <a:off x="10644205" y="2325359"/>
          <a:ext cx="1087589" cy="4971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DECEMBER 24</a:t>
          </a:r>
        </a:p>
      </dsp:txBody>
      <dsp:txXfrm>
        <a:off x="10658766" y="2339920"/>
        <a:ext cx="1058467" cy="4680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1582" cy="495507"/>
          </a:xfrm>
          <a:prstGeom prst="rect">
            <a:avLst/>
          </a:prstGeom>
        </p:spPr>
        <p:txBody>
          <a:bodyPr vert="horz" lIns="90855" tIns="45427" rIns="90855" bIns="45427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507"/>
          </a:xfrm>
          <a:prstGeom prst="rect">
            <a:avLst/>
          </a:prstGeom>
        </p:spPr>
        <p:txBody>
          <a:bodyPr vert="horz" lIns="90855" tIns="45427" rIns="90855" bIns="45427" rtlCol="0"/>
          <a:lstStyle>
            <a:lvl1pPr algn="r">
              <a:defRPr sz="1200"/>
            </a:lvl1pPr>
          </a:lstStyle>
          <a:p>
            <a:fld id="{C098AC94-1559-463A-AD40-DF1B8B06042B}" type="datetimeFigureOut">
              <a:rPr lang="en-AU" smtClean="0"/>
              <a:t>1/10/2024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5075"/>
            <a:ext cx="592296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55" tIns="45427" rIns="90855" bIns="45427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752747"/>
            <a:ext cx="5393690" cy="3888611"/>
          </a:xfrm>
          <a:prstGeom prst="rect">
            <a:avLst/>
          </a:prstGeom>
        </p:spPr>
        <p:txBody>
          <a:bodyPr vert="horz" lIns="90855" tIns="45427" rIns="90855" bIns="454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80333"/>
            <a:ext cx="2921582" cy="495506"/>
          </a:xfrm>
          <a:prstGeom prst="rect">
            <a:avLst/>
          </a:prstGeom>
        </p:spPr>
        <p:txBody>
          <a:bodyPr vert="horz" lIns="90855" tIns="45427" rIns="90855" bIns="45427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80333"/>
            <a:ext cx="2921582" cy="495506"/>
          </a:xfrm>
          <a:prstGeom prst="rect">
            <a:avLst/>
          </a:prstGeom>
        </p:spPr>
        <p:txBody>
          <a:bodyPr vert="horz" lIns="90855" tIns="45427" rIns="90855" bIns="45427" rtlCol="0" anchor="b"/>
          <a:lstStyle>
            <a:lvl1pPr algn="r">
              <a:defRPr sz="1200"/>
            </a:lvl1pPr>
          </a:lstStyle>
          <a:p>
            <a:fld id="{08D310FC-17DB-4B68-BE28-4891529D26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092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310FC-17DB-4B68-BE28-4891529D265C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078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310FC-17DB-4B68-BE28-4891529D265C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3612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310FC-17DB-4B68-BE28-4891529D265C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4601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4274">
              <a:defRPr/>
            </a:pPr>
            <a:fld id="{3762211D-E961-469F-8FBD-DF723C971AA5}" type="slidenum">
              <a:rPr lang="en-AU">
                <a:solidFill>
                  <a:prstClr val="black"/>
                </a:solidFill>
                <a:latin typeface="Calibri" panose="020F0502020204030204"/>
              </a:rPr>
              <a:pPr defTabSz="454274">
                <a:defRPr/>
              </a:pPr>
              <a:t>10</a:t>
            </a:fld>
            <a:endParaRPr lang="en-AU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30971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310FC-17DB-4B68-BE28-4891529D265C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79625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D528-CD73-4E97-801A-1DDC9C4D833E}" type="datetimeFigureOut">
              <a:rPr lang="en-AU" smtClean="0"/>
              <a:t>1/10/2024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33833-3ECB-490C-A74E-51EEAC2A5EA0}" type="slidenum">
              <a:rPr lang="en-AU" smtClean="0"/>
              <a:t>‹#›</a:t>
            </a:fld>
            <a:endParaRPr lang="en-A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2588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D528-CD73-4E97-801A-1DDC9C4D833E}" type="datetimeFigureOut">
              <a:rPr lang="en-AU" smtClean="0"/>
              <a:t>1/10/2024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33833-3ECB-490C-A74E-51EEAC2A5E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1964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D528-CD73-4E97-801A-1DDC9C4D833E}" type="datetimeFigureOut">
              <a:rPr lang="en-AU" smtClean="0"/>
              <a:t>1/10/2024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33833-3ECB-490C-A74E-51EEAC2A5EA0}" type="slidenum">
              <a:rPr lang="en-AU" smtClean="0"/>
              <a:t>‹#›</a:t>
            </a:fld>
            <a:endParaRPr lang="en-A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623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D528-CD73-4E97-801A-1DDC9C4D833E}" type="datetimeFigureOut">
              <a:rPr lang="en-AU" smtClean="0"/>
              <a:t>1/10/2024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33833-3ECB-490C-A74E-51EEAC2A5E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2337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D528-CD73-4E97-801A-1DDC9C4D833E}" type="datetimeFigureOut">
              <a:rPr lang="en-AU" smtClean="0"/>
              <a:t>1/10/2024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33833-3ECB-490C-A74E-51EEAC2A5E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4860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D528-CD73-4E97-801A-1DDC9C4D833E}" type="datetimeFigureOut">
              <a:rPr lang="en-AU" smtClean="0"/>
              <a:t>1/10/2024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33833-3ECB-490C-A74E-51EEAC2A5E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6448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D528-CD73-4E97-801A-1DDC9C4D833E}" type="datetimeFigureOut">
              <a:rPr lang="en-AU" smtClean="0"/>
              <a:t>1/10/2024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33833-3ECB-490C-A74E-51EEAC2A5E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3612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DD7D528-CD73-4E97-801A-1DDC9C4D833E}" type="datetimeFigureOut">
              <a:rPr lang="en-AU" smtClean="0"/>
              <a:t>1/10/2024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133833-3ECB-490C-A74E-51EEAC2A5E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5194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D528-CD73-4E97-801A-1DDC9C4D833E}" type="datetimeFigureOut">
              <a:rPr lang="en-AU" smtClean="0"/>
              <a:t>1/10/2024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33833-3ECB-490C-A74E-51EEAC2A5E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2853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D528-CD73-4E97-801A-1DDC9C4D833E}" type="datetimeFigureOut">
              <a:rPr lang="en-AU" smtClean="0"/>
              <a:t>1/10/2024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33833-3ECB-490C-A74E-51EEAC2A5E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3565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D528-CD73-4E97-801A-1DDC9C4D833E}" type="datetimeFigureOut">
              <a:rPr lang="en-AU" smtClean="0"/>
              <a:t>1/10/2024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33833-3ECB-490C-A74E-51EEAC2A5E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847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7D528-CD73-4E97-801A-1DDC9C4D833E}" type="datetimeFigureOut">
              <a:rPr lang="en-AU" smtClean="0"/>
              <a:t>1/10/2024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2133833-3ECB-490C-A74E-51EEAC2A5EA0}" type="slidenum">
              <a:rPr lang="en-AU" smtClean="0"/>
              <a:t>‹#›</a:t>
            </a:fld>
            <a:endParaRPr lang="en-A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5287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diagramLayout" Target="../diagrams/layout4.xml"/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12" Type="http://schemas.openxmlformats.org/officeDocument/2006/relationships/diagramData" Target="../diagrams/data4.xml"/><Relationship Id="rId17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microsoft.com/office/2007/relationships/hdphoto" Target="../media/hdphoto2.wdp"/><Relationship Id="rId5" Type="http://schemas.openxmlformats.org/officeDocument/2006/relationships/image" Target="../media/image3.jpeg"/><Relationship Id="rId15" Type="http://schemas.openxmlformats.org/officeDocument/2006/relationships/diagramColors" Target="../diagrams/colors4.xml"/><Relationship Id="rId10" Type="http://schemas.openxmlformats.org/officeDocument/2006/relationships/image" Target="../media/image7.jpeg"/><Relationship Id="rId4" Type="http://schemas.openxmlformats.org/officeDocument/2006/relationships/hyperlink" Target="http://www.iec.ch/standardsdev/publications/" TargetMode="External"/><Relationship Id="rId9" Type="http://schemas.openxmlformats.org/officeDocument/2006/relationships/image" Target="../media/image6.jpeg"/><Relationship Id="rId1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1B6B1-E381-946E-BDFE-F7FF533F9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numCol="1" rtlCol="0" anchor="ctr">
            <a:normAutofit fontScale="90000"/>
          </a:bodyPr>
          <a:lstStyle/>
          <a:p>
            <a:pPr algn="ctr"/>
            <a:r>
              <a:rPr lang="en-US" sz="4800" b="1" i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NAVIGATING THE DIGITAL TRANSFORMATION TOWARDS 50 YEARS &amp; BEYOND: COLLABORATIVE GOVERNANCE &amp; INNOVATION</a:t>
            </a:r>
            <a:br>
              <a:rPr lang="en-US" sz="4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 SECURITY STANDARDS WORKING GROUP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B077A-45B5-7D56-72A8-17F370C84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0" tIns="45720" rIns="0" bIns="45720" rtlCol="0">
            <a:normAutofit fontScale="32500" lnSpcReduction="20000"/>
          </a:bodyPr>
          <a:lstStyle/>
          <a:p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DATE: 			01</a:t>
            </a:r>
            <a:r>
              <a:rPr lang="en-US" sz="3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October 2024</a:t>
            </a:r>
          </a:p>
          <a:p>
            <a:pPr marL="0" indent="0">
              <a:buNone/>
            </a:pP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PRESENTER:		Mr Russell Kilalema – </a:t>
            </a:r>
            <a:r>
              <a:rPr lang="en-US" sz="3400" b="1" dirty="0" err="1">
                <a:latin typeface="Arial" panose="020B0604020202020204" pitchFamily="34" charset="0"/>
                <a:cs typeface="Arial" panose="020B0604020202020204" pitchFamily="34" charset="0"/>
              </a:rPr>
              <a:t>pNg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NISIT  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300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44411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58CFD-FBBC-06E5-8384-FE7AE966F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OUTLINE</a:t>
            </a:r>
            <a:endParaRPr lang="en-AU" sz="32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nisitlogo">
            <a:extLst>
              <a:ext uri="{FF2B5EF4-FFF2-40B4-BE49-F238E27FC236}">
                <a16:creationId xmlns:a16="http://schemas.microsoft.com/office/drawing/2014/main" id="{14487B90-44EF-21F4-11EE-958A964E3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92708" y="3868375"/>
            <a:ext cx="1444788" cy="1791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2F236-FD91-47C0-6C7A-C1773DD51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57808"/>
            <a:ext cx="10058400" cy="347339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Overview of NISIT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Standards Development Division Structure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Overview of Standards Development Process 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What is ISO/IEC 27000 series? 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Why adopt cyber security standards?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Cyber Security Standards Working Group (CSSWG)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Where the CSSWG is now 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Our Focus on Short-, Medium- and Long-Term Plans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9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9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1759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F33E9-53A6-31CF-A778-1CE150A837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388"/>
            <a:ext cx="3200400" cy="2286000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OVERVIEW OF NISIT</a:t>
            </a:r>
            <a:endParaRPr lang="en-AU" sz="32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4A33B-D20B-2ED5-956C-1F90675B0B5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200400" y="1072475"/>
            <a:ext cx="8348870" cy="4908600"/>
          </a:xfrm>
        </p:spPr>
        <p:txBody>
          <a:bodyPr anchor="t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NISIT is the National Standards Body </a:t>
            </a:r>
            <a:r>
              <a:rPr lang="en-GB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Papua New Guinea.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GB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Mandated under the NISIT ACT 1993, NISIT is responsible for all the 	standards   and conformance activities in PNG.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GB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There are 4 technical divisions in NISIT: </a:t>
            </a:r>
            <a:r>
              <a:rPr lang="en-GB" sz="1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Standards Development</a:t>
            </a:r>
            <a:r>
              <a:rPr lang="en-GB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 	Accreditation, Certification, Metrology and  Radiation Safety and Control.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GB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As the name suggests, the development of PNG Standards is the 	primary role of the Standards Development Division.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Hence, the 	standards developed and/or </a:t>
            </a:r>
            <a:r>
              <a:rPr lang="en-GB" sz="18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adopted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the field of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Cyber </a:t>
            </a:r>
            <a:r>
              <a:rPr lang="en-GB" sz="1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ecurity 	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one of the many standards development 	projects 	for the 	division. </a:t>
            </a:r>
          </a:p>
        </p:txBody>
      </p:sp>
      <p:pic>
        <p:nvPicPr>
          <p:cNvPr id="5" name="Picture 2" descr="nisitlogo">
            <a:extLst>
              <a:ext uri="{FF2B5EF4-FFF2-40B4-BE49-F238E27FC236}">
                <a16:creationId xmlns:a16="http://schemas.microsoft.com/office/drawing/2014/main" id="{3204CF4B-2B76-4EFF-3D94-399F996A3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003" y="2879726"/>
            <a:ext cx="1444788" cy="1791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1096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F33E9-53A6-31CF-A778-1CE150A83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57" y="594359"/>
            <a:ext cx="3763924" cy="2286000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STANDARDS DEVELOPMENT</a:t>
            </a:r>
            <a:br>
              <a:rPr lang="en-GB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DIVISION STRUCTURE</a:t>
            </a:r>
            <a:endParaRPr lang="en-AU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9E2D3A5E-2783-D103-6E3B-78EF997DEA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0678412"/>
              </p:ext>
            </p:extLst>
          </p:nvPr>
        </p:nvGraphicFramePr>
        <p:xfrm>
          <a:off x="4214191" y="188844"/>
          <a:ext cx="7828951" cy="5949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nisitlogo">
            <a:extLst>
              <a:ext uri="{FF2B5EF4-FFF2-40B4-BE49-F238E27FC236}">
                <a16:creationId xmlns:a16="http://schemas.microsoft.com/office/drawing/2014/main" id="{CA96D43C-D7B9-405D-12E4-F3E122920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4551" y="4346823"/>
            <a:ext cx="1444788" cy="179164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388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F33E9-53A6-31CF-A778-1CE150A837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091" y="365125"/>
            <a:ext cx="3257550" cy="3063875"/>
          </a:xfrm>
        </p:spPr>
        <p:txBody>
          <a:bodyPr anchor="t">
            <a:normAutofit/>
          </a:bodyPr>
          <a:lstStyle/>
          <a:p>
            <a:pPr algn="ctr"/>
            <a:r>
              <a:rPr lang="en-GB" sz="3200" b="1" dirty="0">
                <a:solidFill>
                  <a:schemeClr val="accent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OVERVIEW OF THE STANDARDS DEVELOPMENT PROCESS</a:t>
            </a:r>
            <a:endParaRPr lang="en-AU" sz="3200" b="1" dirty="0">
              <a:solidFill>
                <a:schemeClr val="accent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8EC4237-2E9F-218C-4722-C0D526DDC1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7198210"/>
              </p:ext>
            </p:extLst>
          </p:nvPr>
        </p:nvGraphicFramePr>
        <p:xfrm>
          <a:off x="3357641" y="365125"/>
          <a:ext cx="8589520" cy="5915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" name="Picture 2" descr="nisitlogo">
            <a:extLst>
              <a:ext uri="{FF2B5EF4-FFF2-40B4-BE49-F238E27FC236}">
                <a16:creationId xmlns:a16="http://schemas.microsoft.com/office/drawing/2014/main" id="{13456EAE-A50A-AFB4-0D10-B24074C12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910" y="4405402"/>
            <a:ext cx="1313701" cy="162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45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F33E9-53A6-31CF-A778-1CE150A837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433" y="320153"/>
            <a:ext cx="3260208" cy="2810974"/>
          </a:xfrm>
        </p:spPr>
        <p:txBody>
          <a:bodyPr anchor="t">
            <a:normAutofit/>
          </a:bodyPr>
          <a:lstStyle/>
          <a:p>
            <a:pPr algn="ctr"/>
            <a:r>
              <a:rPr lang="en-GB" sz="3200" b="1" dirty="0">
                <a:solidFill>
                  <a:schemeClr val="accent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OVERVIEW OF THE STANDARDS DEVELOPMENT PROCESS</a:t>
            </a:r>
            <a:endParaRPr lang="en-AU" sz="3200" b="1" dirty="0">
              <a:solidFill>
                <a:schemeClr val="accent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8EC4237-2E9F-218C-4722-C0D526DDC136}"/>
              </a:ext>
            </a:extLst>
          </p:cNvPr>
          <p:cNvGraphicFramePr/>
          <p:nvPr/>
        </p:nvGraphicFramePr>
        <p:xfrm>
          <a:off x="3357641" y="365125"/>
          <a:ext cx="8589520" cy="5915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Call-out: Bent Line with Accent Bar 10">
            <a:extLst>
              <a:ext uri="{FF2B5EF4-FFF2-40B4-BE49-F238E27FC236}">
                <a16:creationId xmlns:a16="http://schemas.microsoft.com/office/drawing/2014/main" id="{3735E939-24FF-2122-6770-187F88713FBD}"/>
              </a:ext>
            </a:extLst>
          </p:cNvPr>
          <p:cNvSpPr/>
          <p:nvPr/>
        </p:nvSpPr>
        <p:spPr>
          <a:xfrm rot="21438071">
            <a:off x="10502887" y="398157"/>
            <a:ext cx="1424065" cy="891914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3708"/>
              <a:gd name="adj6" fmla="val -142836"/>
            </a:avLst>
          </a:prstGeom>
          <a:ln w="19050">
            <a:prstDash val="dash"/>
            <a:headEnd type="oval"/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New work proposals from the Industry / Public</a:t>
            </a:r>
            <a:endParaRPr lang="en-AU" sz="1600" dirty="0"/>
          </a:p>
        </p:txBody>
      </p:sp>
      <p:sp>
        <p:nvSpPr>
          <p:cNvPr id="15" name="Call-out: Bent Line with Accent Bar 14">
            <a:extLst>
              <a:ext uri="{FF2B5EF4-FFF2-40B4-BE49-F238E27FC236}">
                <a16:creationId xmlns:a16="http://schemas.microsoft.com/office/drawing/2014/main" id="{EA84BF8E-6F3A-5C75-2460-090C15192181}"/>
              </a:ext>
            </a:extLst>
          </p:cNvPr>
          <p:cNvSpPr/>
          <p:nvPr/>
        </p:nvSpPr>
        <p:spPr>
          <a:xfrm rot="21438071">
            <a:off x="10747727" y="2649180"/>
            <a:ext cx="1424065" cy="891914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874"/>
              <a:gd name="adj6" fmla="val -30142"/>
            </a:avLst>
          </a:prstGeom>
          <a:ln w="19050">
            <a:prstDash val="dash"/>
            <a:headEnd type="oval"/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A working draft is prepared or reviewed by committee</a:t>
            </a:r>
            <a:endParaRPr lang="en-AU" sz="1600" dirty="0"/>
          </a:p>
        </p:txBody>
      </p:sp>
      <p:sp>
        <p:nvSpPr>
          <p:cNvPr id="17" name="Call-out: Bent Line with Accent Bar 16">
            <a:extLst>
              <a:ext uri="{FF2B5EF4-FFF2-40B4-BE49-F238E27FC236}">
                <a16:creationId xmlns:a16="http://schemas.microsoft.com/office/drawing/2014/main" id="{1284212C-293B-B15F-7AF1-C627981CB68C}"/>
              </a:ext>
            </a:extLst>
          </p:cNvPr>
          <p:cNvSpPr/>
          <p:nvPr/>
        </p:nvSpPr>
        <p:spPr>
          <a:xfrm rot="21438071">
            <a:off x="10650291" y="5137919"/>
            <a:ext cx="1424065" cy="891914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874"/>
              <a:gd name="adj6" fmla="val -30142"/>
            </a:avLst>
          </a:prstGeom>
          <a:ln w="19050">
            <a:prstDash val="dash"/>
            <a:headEnd type="oval"/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Working draft goes out for Public consultation </a:t>
            </a:r>
            <a:endParaRPr lang="en-AU" sz="1600" dirty="0"/>
          </a:p>
        </p:txBody>
      </p:sp>
      <p:sp>
        <p:nvSpPr>
          <p:cNvPr id="8" name="Call-out: Double Bent Line with Accent Bar 7">
            <a:extLst>
              <a:ext uri="{FF2B5EF4-FFF2-40B4-BE49-F238E27FC236}">
                <a16:creationId xmlns:a16="http://schemas.microsoft.com/office/drawing/2014/main" id="{603E954E-832A-94F7-908A-626213E69CB5}"/>
              </a:ext>
            </a:extLst>
          </p:cNvPr>
          <p:cNvSpPr/>
          <p:nvPr/>
        </p:nvSpPr>
        <p:spPr>
          <a:xfrm>
            <a:off x="2765085" y="4871802"/>
            <a:ext cx="1693888" cy="1086131"/>
          </a:xfrm>
          <a:prstGeom prst="accentCallout3">
            <a:avLst>
              <a:gd name="adj1" fmla="val 18750"/>
              <a:gd name="adj2" fmla="val -8333"/>
              <a:gd name="adj3" fmla="val 69349"/>
              <a:gd name="adj4" fmla="val -38666"/>
              <a:gd name="adj5" fmla="val 130956"/>
              <a:gd name="adj6" fmla="val -21585"/>
              <a:gd name="adj7" fmla="val 101922"/>
              <a:gd name="adj8" fmla="val 238791"/>
            </a:avLst>
          </a:prstGeom>
          <a:noFill/>
          <a:ln w="19050">
            <a:solidFill>
              <a:schemeClr val="accent1"/>
            </a:solidFill>
            <a:prstDash val="dash"/>
            <a:headEnd type="oval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Prepare and edit final draft of the document for approval and </a:t>
            </a:r>
            <a:r>
              <a:rPr lang="en-GB" sz="1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gazzetal</a:t>
            </a:r>
            <a:endParaRPr lang="en-AU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Call-out: Double Bent Line with Accent Bar 9">
            <a:extLst>
              <a:ext uri="{FF2B5EF4-FFF2-40B4-BE49-F238E27FC236}">
                <a16:creationId xmlns:a16="http://schemas.microsoft.com/office/drawing/2014/main" id="{5F77CFE2-93F8-3484-5AE4-EE5D87161F46}"/>
              </a:ext>
            </a:extLst>
          </p:cNvPr>
          <p:cNvSpPr/>
          <p:nvPr/>
        </p:nvSpPr>
        <p:spPr>
          <a:xfrm>
            <a:off x="2633117" y="2779935"/>
            <a:ext cx="1825856" cy="1318696"/>
          </a:xfrm>
          <a:prstGeom prst="accentCallout3">
            <a:avLst>
              <a:gd name="adj1" fmla="val 18750"/>
              <a:gd name="adj2" fmla="val -8333"/>
              <a:gd name="adj3" fmla="val 69349"/>
              <a:gd name="adj4" fmla="val -38666"/>
              <a:gd name="adj5" fmla="val 130956"/>
              <a:gd name="adj6" fmla="val -21585"/>
              <a:gd name="adj7" fmla="val 136260"/>
              <a:gd name="adj8" fmla="val 114012"/>
            </a:avLst>
          </a:prstGeom>
          <a:noFill/>
          <a:ln w="19050">
            <a:solidFill>
              <a:schemeClr val="accent1"/>
            </a:solidFill>
            <a:prstDash val="dash"/>
            <a:headEnd type="oval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Documents are published or adopted as National standards ( PNGS )</a:t>
            </a:r>
            <a:endParaRPr lang="en-AU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Call-out: Double Bent Line with Accent Bar 11">
            <a:extLst>
              <a:ext uri="{FF2B5EF4-FFF2-40B4-BE49-F238E27FC236}">
                <a16:creationId xmlns:a16="http://schemas.microsoft.com/office/drawing/2014/main" id="{8CAF20A0-D91C-FB1D-3CBC-DC33164E01CF}"/>
              </a:ext>
            </a:extLst>
          </p:cNvPr>
          <p:cNvSpPr/>
          <p:nvPr/>
        </p:nvSpPr>
        <p:spPr>
          <a:xfrm>
            <a:off x="3480061" y="253834"/>
            <a:ext cx="1693888" cy="1318696"/>
          </a:xfrm>
          <a:prstGeom prst="accentCallout3">
            <a:avLst>
              <a:gd name="adj1" fmla="val 18750"/>
              <a:gd name="adj2" fmla="val -8333"/>
              <a:gd name="adj3" fmla="val 71622"/>
              <a:gd name="adj4" fmla="val -28047"/>
              <a:gd name="adj5" fmla="val 130956"/>
              <a:gd name="adj6" fmla="val -21585"/>
              <a:gd name="adj7" fmla="val 146491"/>
              <a:gd name="adj8" fmla="val 70650"/>
            </a:avLst>
          </a:prstGeom>
          <a:noFill/>
          <a:ln w="19050">
            <a:solidFill>
              <a:schemeClr val="accent1"/>
            </a:solidFill>
            <a:prstDash val="dash"/>
            <a:headEnd type="oval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Standards undergo a review of at least 5 years to ensure they remain relevant</a:t>
            </a:r>
            <a:endParaRPr lang="en-AU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3" name="Picture 2" descr="nisitlogo">
            <a:extLst>
              <a:ext uri="{FF2B5EF4-FFF2-40B4-BE49-F238E27FC236}">
                <a16:creationId xmlns:a16="http://schemas.microsoft.com/office/drawing/2014/main" id="{39F7C65F-151A-4851-1AAA-5CF3667E9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910" y="4405402"/>
            <a:ext cx="1313701" cy="162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28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8" grpId="0" animBg="1"/>
      <p:bldP spid="10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F33E9-53A6-31CF-A778-1CE150A837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593725"/>
            <a:ext cx="3200400" cy="2286000"/>
          </a:xfrm>
        </p:spPr>
        <p:txBody>
          <a:bodyPr anchor="t">
            <a:normAutofit/>
          </a:bodyPr>
          <a:lstStyle/>
          <a:p>
            <a:r>
              <a:rPr lang="en-GB" sz="3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ISO/IEC 27000 SERIES? </a:t>
            </a:r>
            <a:endParaRPr lang="en-AU" sz="32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4A33B-D20B-2ED5-956C-1F90675B0B5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101009" y="217382"/>
            <a:ext cx="8577470" cy="5817110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ISO/IEC 27000 series of standards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provides best practice recommendation on information security management</a:t>
            </a:r>
            <a:r>
              <a:rPr lang="en-GB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the management of information risks through information security controls – within the context of an information management systems. (ISMS)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These stand</a:t>
            </a:r>
            <a:r>
              <a:rPr lang="en-GB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ards outline general methods, management system requirements, techniques and guidelines for information security and privacy.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ISO/IEC 27001 – Information security, cybersecurity and privacy protection.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the best-known standard, providing requirements for an information security management system (ISMS). ISMS is a systematic approach to manage sensitive organizational information so that it remains secure.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considers people, processes and IT systems by applying a risk management process. It can help small, medium and large businesses in any sector keep information assets secure.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2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Source: Pacific Islands Cyber Security Standards Cooperation Agenda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nisitlogo">
            <a:extLst>
              <a:ext uri="{FF2B5EF4-FFF2-40B4-BE49-F238E27FC236}">
                <a16:creationId xmlns:a16="http://schemas.microsoft.com/office/drawing/2014/main" id="{3204CF4B-2B76-4EFF-3D94-399F996A3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910" y="4405402"/>
            <a:ext cx="1313701" cy="162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077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F33E9-53A6-31CF-A778-1CE150A837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593725"/>
            <a:ext cx="3635298" cy="2286000"/>
          </a:xfrm>
        </p:spPr>
        <p:txBody>
          <a:bodyPr anchor="t">
            <a:normAutofit/>
          </a:bodyPr>
          <a:lstStyle/>
          <a:p>
            <a:r>
              <a:rPr lang="en-GB" sz="3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ADOPT </a:t>
            </a:r>
            <a:br>
              <a:rPr lang="en-GB" sz="3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 SECURITY STANDARDS?</a:t>
            </a:r>
            <a:endParaRPr lang="en-AU" sz="32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4A33B-D20B-2ED5-956C-1F90675B0B5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518452" y="623447"/>
            <a:ext cx="8348870" cy="3958492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2019, the Cyber Security Regional Standardization Enhancement Program was developed out of a desire to understand the current cyber ecosystem in the Pacific, and to see how international standards could help enhance the security and the stability in the region.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AU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Standard Australia, through collaboration and consultation with various industry experts, organizations and representatives from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DICT, NICTA, NISIT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other key stakeholders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were able to identify priorities in terms of cyber security and standardization, and to develop a comprehensive plan.</a:t>
            </a:r>
            <a:endParaRPr lang="en-AU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AU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nisitlogo">
            <a:extLst>
              <a:ext uri="{FF2B5EF4-FFF2-40B4-BE49-F238E27FC236}">
                <a16:creationId xmlns:a16="http://schemas.microsoft.com/office/drawing/2014/main" id="{5717110E-A8DC-FB4F-03E6-6B6BD2145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4438" y="4138900"/>
            <a:ext cx="1444788" cy="1791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3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F33E9-53A6-31CF-A778-1CE150A837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593725"/>
            <a:ext cx="3200400" cy="2286000"/>
          </a:xfrm>
        </p:spPr>
        <p:txBody>
          <a:bodyPr anchor="t">
            <a:noAutofit/>
          </a:bodyPr>
          <a:lstStyle/>
          <a:p>
            <a:r>
              <a:rPr lang="en-GB" sz="3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 SECURITY STANDARDS WORKING GROUP</a:t>
            </a:r>
            <a:br>
              <a:rPr lang="en-GB" sz="3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(CSSWG)</a:t>
            </a:r>
            <a:endParaRPr lang="en-AU" sz="32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4A33B-D20B-2ED5-956C-1F90675B0B5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200399" y="245760"/>
            <a:ext cx="8478079" cy="557857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The CSSWG was established as part of the recommendation arising out  	of the </a:t>
            </a:r>
            <a:r>
              <a:rPr lang="en-GB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 Security Regional Standardization Enhancement 	Program in the Pacific in 2019. </a:t>
            </a:r>
          </a:p>
          <a:p>
            <a:pPr marL="0" indent="0">
              <a:buNone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The committee is comprised of the following organizations;</a:t>
            </a:r>
          </a:p>
          <a:p>
            <a:pPr lvl="2">
              <a:buFont typeface="Wingdings" panose="05000000000000000000" pitchFamily="2" charset="2"/>
              <a:buChar char="q"/>
            </a:pPr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>
              <a:buFont typeface="Wingdings" panose="05000000000000000000" pitchFamily="2" charset="2"/>
              <a:buChar char=""/>
            </a:pP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Department of Information and Communication Technology </a:t>
            </a:r>
          </a:p>
          <a:p>
            <a:pPr lvl="3">
              <a:buFont typeface="Wingdings" panose="05000000000000000000" pitchFamily="2" charset="2"/>
              <a:buChar char=""/>
            </a:pP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PNG Computer Society</a:t>
            </a:r>
          </a:p>
          <a:p>
            <a:pPr lvl="3">
              <a:buFont typeface="Wingdings" panose="05000000000000000000" pitchFamily="2" charset="2"/>
              <a:buChar char=""/>
            </a:pP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BSP Information Security</a:t>
            </a:r>
          </a:p>
          <a:p>
            <a:pPr lvl="3">
              <a:buFont typeface="Wingdings" panose="05000000000000000000" pitchFamily="2" charset="2"/>
              <a:buChar char=""/>
            </a:pP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National Information and Communication Telecommunication Authority</a:t>
            </a:r>
          </a:p>
          <a:p>
            <a:pPr lvl="3">
              <a:buFont typeface="Wingdings" panose="05000000000000000000" pitchFamily="2" charset="2"/>
              <a:buChar char=""/>
            </a:pP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Sahul Link PNG Ltd</a:t>
            </a:r>
          </a:p>
          <a:p>
            <a:pPr lvl="3">
              <a:buFont typeface="Wingdings" panose="05000000000000000000" pitchFamily="2" charset="2"/>
              <a:buChar char=""/>
            </a:pP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Department of PM &amp; National Executive Council</a:t>
            </a:r>
          </a:p>
          <a:p>
            <a:pPr lvl="3">
              <a:buFont typeface="Wingdings" panose="05000000000000000000" pitchFamily="2" charset="2"/>
              <a:buChar char=""/>
            </a:pP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ISACA PNG ( Information Systems Audit and Control Association – PNG )</a:t>
            </a:r>
          </a:p>
          <a:p>
            <a:pPr lvl="3">
              <a:buFont typeface="Wingdings" panose="05000000000000000000" pitchFamily="2" charset="2"/>
              <a:buChar char=""/>
            </a:pPr>
            <a:endParaRPr lang="en-GB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1168" lvl="1" indent="0">
              <a:buNone/>
            </a:pP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  <a:p>
            <a:pPr marL="201168" lvl="1" indent="0">
              <a:buNone/>
            </a:pP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	</a:t>
            </a:r>
          </a:p>
          <a:p>
            <a:pPr marL="201168" lvl="1" indent="0">
              <a:buNone/>
            </a:pP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 	</a:t>
            </a:r>
          </a:p>
          <a:p>
            <a:pPr marL="201168" lvl="1" indent="0">
              <a:buNone/>
            </a:pP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</a:p>
          <a:p>
            <a:pPr lvl="2">
              <a:buFont typeface="Wingdings" panose="05000000000000000000" pitchFamily="2" charset="2"/>
              <a:buChar char=""/>
            </a:pP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1168" lvl="1" indent="0">
              <a:buNone/>
            </a:pP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201168" lvl="1" indent="0">
              <a:buNone/>
            </a:pP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endParaRPr lang="en-AU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nisitlogo">
            <a:extLst>
              <a:ext uri="{FF2B5EF4-FFF2-40B4-BE49-F238E27FC236}">
                <a16:creationId xmlns:a16="http://schemas.microsoft.com/office/drawing/2014/main" id="{3204CF4B-2B76-4EFF-3D94-399F996A3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9784" y="4560829"/>
            <a:ext cx="1373661" cy="1703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949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G:\NISIT TC 01\Google Pictures\3.jpg">
            <a:extLst>
              <a:ext uri="{FF2B5EF4-FFF2-40B4-BE49-F238E27FC236}">
                <a16:creationId xmlns:a16="http://schemas.microsoft.com/office/drawing/2014/main" id="{A06C7D8B-A8B7-4CA4-85E9-53C3A3409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299" y="3942628"/>
            <a:ext cx="3383280" cy="197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Types of publications">
            <a:hlinkClick r:id="rId4"/>
            <a:extLst>
              <a:ext uri="{FF2B5EF4-FFF2-40B4-BE49-F238E27FC236}">
                <a16:creationId xmlns:a16="http://schemas.microsoft.com/office/drawing/2014/main" id="{8375CFB5-2662-43B0-8B7C-BFED752A0B07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15436" y="4426569"/>
            <a:ext cx="2575212" cy="1576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BACE1D6B-BCDA-4BAB-9F13-0B569F8C1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492" y="1573578"/>
            <a:ext cx="2039566" cy="1566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G:\NISIT TC 01\Google Pictures\PUB100261.jpg">
            <a:extLst>
              <a:ext uri="{FF2B5EF4-FFF2-40B4-BE49-F238E27FC236}">
                <a16:creationId xmlns:a16="http://schemas.microsoft.com/office/drawing/2014/main" id="{CE63F985-8689-43A5-9BD8-F71D3E0F67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01" b="42295"/>
          <a:stretch/>
        </p:blipFill>
        <p:spPr bwMode="auto">
          <a:xfrm>
            <a:off x="4454099" y="2072674"/>
            <a:ext cx="1888167" cy="9358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World trade &amp; development">
            <a:extLst>
              <a:ext uri="{FF2B5EF4-FFF2-40B4-BE49-F238E27FC236}">
                <a16:creationId xmlns:a16="http://schemas.microsoft.com/office/drawing/2014/main" id="{D74A14D7-158D-4389-8FB0-BAC2398C2390}"/>
              </a:ext>
            </a:extLst>
          </p:cNvPr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006809" y="1870027"/>
            <a:ext cx="1077466" cy="935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2" descr="C:\Users\Theodore Varpiam\Pictures\100_FUJI\DSCF0279.JPG">
            <a:extLst>
              <a:ext uri="{FF2B5EF4-FFF2-40B4-BE49-F238E27FC236}">
                <a16:creationId xmlns:a16="http://schemas.microsoft.com/office/drawing/2014/main" id="{13F69C99-E9BD-402A-9CC1-9D526529E2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849" t="4866" r="9170" b="38001"/>
          <a:stretch/>
        </p:blipFill>
        <p:spPr bwMode="auto">
          <a:xfrm>
            <a:off x="5507776" y="4519613"/>
            <a:ext cx="2095998" cy="15762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B6DEE4D-2B26-4047-AA65-9B6331B1A9D1}"/>
              </a:ext>
            </a:extLst>
          </p:cNvPr>
          <p:cNvSpPr/>
          <p:nvPr/>
        </p:nvSpPr>
        <p:spPr>
          <a:xfrm>
            <a:off x="457201" y="1275581"/>
            <a:ext cx="11467078" cy="4727189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960" tIns="60960" rIns="60960" bIns="1612154" numCol="1" spcCol="1270" rtlCol="0" anchor="ctr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D33F77-840D-4A08-A5A5-0AC5E0642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4881"/>
            <a:ext cx="9714505" cy="854467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THE CSSWG IS NOW</a:t>
            </a:r>
            <a:endParaRPr lang="en-AU" sz="32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706C033-C9EE-43FE-8D71-484A690136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8583189"/>
              </p:ext>
            </p:extLst>
          </p:nvPr>
        </p:nvGraphicFramePr>
        <p:xfrm>
          <a:off x="457200" y="1257303"/>
          <a:ext cx="11734800" cy="5023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6" name="Picture 2" descr="nisitlogo">
            <a:extLst>
              <a:ext uri="{FF2B5EF4-FFF2-40B4-BE49-F238E27FC236}">
                <a16:creationId xmlns:a16="http://schemas.microsoft.com/office/drawing/2014/main" id="{64871091-4188-445B-A7D3-E9A80C0BC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75131" y="25827"/>
            <a:ext cx="949148" cy="1177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640A6D-B354-4892-B8EF-24B8D5BC5737}"/>
              </a:ext>
            </a:extLst>
          </p:cNvPr>
          <p:cNvSpPr txBox="1"/>
          <p:nvPr/>
        </p:nvSpPr>
        <p:spPr>
          <a:xfrm>
            <a:off x="5579619" y="4175922"/>
            <a:ext cx="3008629" cy="1200329"/>
          </a:xfrm>
          <a:prstGeom prst="rect">
            <a:avLst/>
          </a:prstGeom>
          <a:noFill/>
          <a:ln w="25400"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4.0 APPROVAL – Proposed 2/2 TC Meeting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WG to reconvene to agree on final ISO/IEC 27000 / 27001 as DPNGS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Preparation of Draft PNGS and submit for approval by DCI Minister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Approval is granted by Minister.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PNGS is gazetted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2E6F2-C8F2-40AC-9B8A-5E32EA0CCD9F}"/>
              </a:ext>
            </a:extLst>
          </p:cNvPr>
          <p:cNvSpPr txBox="1"/>
          <p:nvPr/>
        </p:nvSpPr>
        <p:spPr>
          <a:xfrm>
            <a:off x="587518" y="2040439"/>
            <a:ext cx="1353251" cy="738664"/>
          </a:xfrm>
          <a:prstGeom prst="rect">
            <a:avLst/>
          </a:prstGeom>
          <a:noFill/>
          <a:ln w="25400"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1.0 Proposed 1/2 TC/WG Meetings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Introductory meeting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Nomination of Chair   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B72B42-0DBD-4552-B89B-D522ABAA9661}"/>
              </a:ext>
            </a:extLst>
          </p:cNvPr>
          <p:cNvSpPr txBox="1"/>
          <p:nvPr/>
        </p:nvSpPr>
        <p:spPr>
          <a:xfrm>
            <a:off x="4198981" y="1854243"/>
            <a:ext cx="1498561" cy="1354217"/>
          </a:xfrm>
          <a:prstGeom prst="rect">
            <a:avLst/>
          </a:prstGeom>
          <a:noFill/>
          <a:ln w="25400"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3.0 COMMENT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Circulate ISO/IEC 27000 / 27001 standard for public comments for 2 months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Collate comments and distribute to CSSWG members</a:t>
            </a:r>
            <a:endParaRPr kumimoji="0" lang="en-A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BF3104-1F23-4D1B-A662-5B3AC9C01C09}"/>
              </a:ext>
            </a:extLst>
          </p:cNvPr>
          <p:cNvSpPr txBox="1"/>
          <p:nvPr/>
        </p:nvSpPr>
        <p:spPr>
          <a:xfrm>
            <a:off x="10487956" y="4406755"/>
            <a:ext cx="1355182" cy="738664"/>
          </a:xfrm>
          <a:prstGeom prst="rect">
            <a:avLst/>
          </a:prstGeom>
          <a:noFill/>
          <a:ln w="25400">
            <a:solidFill>
              <a:schemeClr val="bg1">
                <a:lumMod val="8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6.0 MAINTENANCE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Periodic review of standards to ensure they remain relevant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E4AD86-9C73-4D19-AD3D-7EF2051C284B}"/>
              </a:ext>
            </a:extLst>
          </p:cNvPr>
          <p:cNvSpPr txBox="1"/>
          <p:nvPr/>
        </p:nvSpPr>
        <p:spPr>
          <a:xfrm>
            <a:off x="7243739" y="2043531"/>
            <a:ext cx="1448324" cy="1046440"/>
          </a:xfrm>
          <a:prstGeom prst="rect">
            <a:avLst/>
          </a:prstGeom>
          <a:noFill/>
          <a:ln w="25400"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5.0 PUBLICATION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NISIT arranges for printing of approved PNGS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Arrange for workshop / Seminar</a:t>
            </a:r>
            <a:endParaRPr kumimoji="0" lang="en-A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606217-39F7-4A51-B571-D196E87D3E09}"/>
              </a:ext>
            </a:extLst>
          </p:cNvPr>
          <p:cNvSpPr txBox="1"/>
          <p:nvPr/>
        </p:nvSpPr>
        <p:spPr>
          <a:xfrm>
            <a:off x="1629778" y="4290369"/>
            <a:ext cx="1190161" cy="1077218"/>
          </a:xfrm>
          <a:prstGeom prst="rect">
            <a:avLst/>
          </a:prstGeom>
          <a:noFill/>
          <a:ln w="25400"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2.0  DEVELOPMENT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CSSWG to agree on adoption of ISO/IEC 27000 / 27001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6C1ED0-31AD-CBC4-58EB-216C7BA2086A}"/>
              </a:ext>
            </a:extLst>
          </p:cNvPr>
          <p:cNvSpPr txBox="1"/>
          <p:nvPr/>
        </p:nvSpPr>
        <p:spPr>
          <a:xfrm>
            <a:off x="9416225" y="2478367"/>
            <a:ext cx="1510959" cy="707886"/>
          </a:xfrm>
          <a:prstGeom prst="rect">
            <a:avLst/>
          </a:prstGeom>
          <a:noFill/>
          <a:ln w="25400"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Arrange for workshop / Seminar to create awareness and address industry need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2881D92-8662-9BC3-C5D5-DA6B5AFB14EF}"/>
              </a:ext>
            </a:extLst>
          </p:cNvPr>
          <p:cNvSpPr/>
          <p:nvPr/>
        </p:nvSpPr>
        <p:spPr>
          <a:xfrm>
            <a:off x="4460815" y="2713673"/>
            <a:ext cx="2473454" cy="214689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Arrow: Striped Right 4">
            <a:extLst>
              <a:ext uri="{FF2B5EF4-FFF2-40B4-BE49-F238E27FC236}">
                <a16:creationId xmlns:a16="http://schemas.microsoft.com/office/drawing/2014/main" id="{067BA302-6401-6483-7784-F7219E69F295}"/>
              </a:ext>
            </a:extLst>
          </p:cNvPr>
          <p:cNvSpPr/>
          <p:nvPr/>
        </p:nvSpPr>
        <p:spPr>
          <a:xfrm>
            <a:off x="1757349" y="3198596"/>
            <a:ext cx="582336" cy="1006309"/>
          </a:xfrm>
          <a:prstGeom prst="striped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182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F33E9-53A6-31CF-A778-1CE150A837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593725"/>
            <a:ext cx="3200400" cy="2286000"/>
          </a:xfrm>
        </p:spPr>
        <p:txBody>
          <a:bodyPr anchor="t">
            <a:normAutofit/>
          </a:bodyPr>
          <a:lstStyle/>
          <a:p>
            <a:r>
              <a:rPr lang="en-GB" sz="3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FOCUS ON SHORT, MEDIUM AND LONG TERM PLANS</a:t>
            </a:r>
            <a:endParaRPr lang="en-AU" sz="32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4A33B-D20B-2ED5-956C-1F90675B0B5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101009" y="217382"/>
            <a:ext cx="8577470" cy="5817110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Short term: 2021 - 2024</a:t>
            </a:r>
            <a:endParaRPr lang="en-AU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Establishment of NISIT Cyber Security Working Group with a focus on cyber security standards development and engage in collaboration with other ongoing cybersecurity initiatives. CSSWG is now established, and we had 3 meetings this year to discuss, review and/or adopt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ISO/IEC 27000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GB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nd </a:t>
            </a:r>
            <a:r>
              <a:rPr lang="en-GB" sz="1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ISO/IEC 27001</a:t>
            </a:r>
            <a:r>
              <a:rPr lang="en-GB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AU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Medium Term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2024 - 2027</a:t>
            </a:r>
            <a:endParaRPr lang="en-AU" sz="18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Establish a </a:t>
            </a:r>
            <a:r>
              <a:rPr lang="en-GB" sz="1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NISIT Technical Committee</a:t>
            </a:r>
            <a:r>
              <a:rPr lang="en-GB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specific to ICT/Cyber Security. The committee will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formulate a work program for the adoption of the ISO/IEC 27000 series, and other relevant standards as required by the government, regulators, industries, academia and the public.</a:t>
            </a:r>
            <a:endParaRPr lang="en-AU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Long Term:  2027 and beyond</a:t>
            </a:r>
            <a:endParaRPr lang="en-AU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Implementation on the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ISO/IEC 27000 series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other relevant international standards identified as necessary by the Technical Committee.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en-AU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AU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nisitlogo">
            <a:extLst>
              <a:ext uri="{FF2B5EF4-FFF2-40B4-BE49-F238E27FC236}">
                <a16:creationId xmlns:a16="http://schemas.microsoft.com/office/drawing/2014/main" id="{3204CF4B-2B76-4EFF-3D94-399F996A3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910" y="4405402"/>
            <a:ext cx="1313701" cy="162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644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F33E9-53A6-31CF-A778-1CE150A837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1" y="593725"/>
            <a:ext cx="3412273" cy="2286000"/>
          </a:xfrm>
        </p:spPr>
        <p:txBody>
          <a:bodyPr anchor="t">
            <a:normAutofit/>
          </a:bodyPr>
          <a:lstStyle/>
          <a:p>
            <a:r>
              <a:rPr lang="en-GB" sz="3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NEED YOU</a:t>
            </a:r>
            <a:endParaRPr lang="en-AU" sz="32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4A33B-D20B-2ED5-956C-1F90675B0B5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33132" y="1899777"/>
            <a:ext cx="8478079" cy="189163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Moving forward into the future, there is a need for continued collaboration and consultation with NISIT, DICT, NICTA, Private Sector, NGOs and relevant key players in the ICT industry.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en-AU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en-AU" sz="18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01168" lvl="1" indent="0">
              <a:buNone/>
            </a:pPr>
            <a:endParaRPr lang="en-AU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nisitlogo">
            <a:extLst>
              <a:ext uri="{FF2B5EF4-FFF2-40B4-BE49-F238E27FC236}">
                <a16:creationId xmlns:a16="http://schemas.microsoft.com/office/drawing/2014/main" id="{C76A1F48-5D9D-4B5E-B76E-8D2933C3F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910" y="4405402"/>
            <a:ext cx="1313701" cy="162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7174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E2290-5B0D-14B5-5142-7E43DCD78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3297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b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A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73764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13523</TotalTime>
  <Words>1115</Words>
  <Application>Microsoft Office PowerPoint</Application>
  <PresentationFormat>Widescreen</PresentationFormat>
  <Paragraphs>138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Wingdings</vt:lpstr>
      <vt:lpstr>Retrospect</vt:lpstr>
      <vt:lpstr>NAVIGATING THE DIGITAL TRANSFORMATION TOWARDS 50 YEARS &amp; BEYOND: COLLABORATIVE GOVERNANCE &amp; INNOVATION  CYBER SECURITY STANDARDS WORKING GROUP UPDATE</vt:lpstr>
      <vt:lpstr>PRESENTATION OUTLINE</vt:lpstr>
      <vt:lpstr> OVERVIEW OF NISIT</vt:lpstr>
      <vt:lpstr> STANDARDS DEVELOPMENT DIVISION STRUCTURE</vt:lpstr>
      <vt:lpstr>OVERVIEW OF THE STANDARDS DEVELOPMENT PROCESS</vt:lpstr>
      <vt:lpstr>OVERVIEW OF THE STANDARDS DEVELOPMENT PROCESS</vt:lpstr>
      <vt:lpstr>WHAT IS ISO/IEC 27000 SERIES? </vt:lpstr>
      <vt:lpstr>WHY ADOPT  CYBER SECURITY STANDARDS?</vt:lpstr>
      <vt:lpstr>CYBER SECURITY STANDARDS WORKING GROUP (CSSWG)</vt:lpstr>
      <vt:lpstr>WHERE THE CSSWG IS NOW</vt:lpstr>
      <vt:lpstr>OUR FOCUS ON SHORT, MEDIUM AND LONG TERM PLANS</vt:lpstr>
      <vt:lpstr>WE NEED YOU</vt:lpstr>
      <vt:lpstr>    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ELECTRICAL STANDARDS COMMITTEE MEETING # 1</dc:title>
  <dc:creator>Russell Kilalema</dc:creator>
  <cp:lastModifiedBy>IT</cp:lastModifiedBy>
  <cp:revision>360</cp:revision>
  <cp:lastPrinted>2024-09-26T05:39:12Z</cp:lastPrinted>
  <dcterms:created xsi:type="dcterms:W3CDTF">2023-02-13T23:40:52Z</dcterms:created>
  <dcterms:modified xsi:type="dcterms:W3CDTF">2024-10-01T03:18:24Z</dcterms:modified>
</cp:coreProperties>
</file>