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4"/>
    <p:sldMasterId id="214748370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Geo"/>
      <p:regular r:id="rId25"/>
      <p:italic r:id="rId26"/>
    </p:embeddedFont>
    <p:embeddedFont>
      <p:font typeface="Lora Medium"/>
      <p:regular r:id="rId27"/>
      <p:bold r:id="rId28"/>
      <p:italic r:id="rId29"/>
      <p:boldItalic r:id="rId30"/>
    </p:embeddedFont>
    <p:embeddedFont>
      <p:font typeface="Montserrat SemiBold"/>
      <p:regular r:id="rId31"/>
      <p:bold r:id="rId32"/>
      <p:italic r:id="rId33"/>
      <p:boldItalic r:id="rId34"/>
    </p:embeddedFont>
    <p:embeddedFont>
      <p:font typeface="Montserrat"/>
      <p:regular r:id="rId35"/>
      <p:bold r:id="rId36"/>
      <p:italic r:id="rId37"/>
      <p:boldItalic r:id="rId38"/>
    </p:embeddedFont>
    <p:embeddedFont>
      <p:font typeface="Montserrat Medium"/>
      <p:regular r:id="rId39"/>
      <p:bold r:id="rId40"/>
      <p:italic r:id="rId41"/>
      <p:boldItalic r:id="rId42"/>
    </p:embeddedFont>
    <p:embeddedFont>
      <p:font typeface="Lora"/>
      <p:regular r:id="rId43"/>
      <p:bold r:id="rId44"/>
      <p:italic r:id="rId45"/>
      <p:boldItalic r:id="rId46"/>
    </p:embeddedFont>
    <p:embeddedFont>
      <p:font typeface="Helvetica Neue"/>
      <p:regular r:id="rId47"/>
      <p:bold r:id="rId48"/>
      <p:italic r:id="rId49"/>
      <p:boldItalic r:id="rId50"/>
    </p:embeddedFont>
    <p:embeddedFont>
      <p:font typeface="Helvetica Neue Light"/>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40">
          <p15:clr>
            <a:srgbClr val="747775"/>
          </p15:clr>
        </p15:guide>
        <p15:guide id="2" pos="2880">
          <p15:clr>
            <a:srgbClr val="747775"/>
          </p15:clr>
        </p15:guide>
        <p15:guide id="3" pos="5272">
          <p15:clr>
            <a:srgbClr val="747775"/>
          </p15:clr>
        </p15:guide>
        <p15:guide id="4" pos="2976">
          <p15:clr>
            <a:srgbClr val="747775"/>
          </p15:clr>
        </p15:guide>
        <p15:guide id="5" pos="44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orient="horz"/>
        <p:guide pos="2880"/>
        <p:guide pos="5272"/>
        <p:guide pos="2976"/>
        <p:guide pos="445"/>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Medium-bold.fntdata"/><Relationship Id="rId42" Type="http://schemas.openxmlformats.org/officeDocument/2006/relationships/font" Target="fonts/MontserratMedium-boldItalic.fntdata"/><Relationship Id="rId41" Type="http://schemas.openxmlformats.org/officeDocument/2006/relationships/font" Target="fonts/MontserratMedium-italic.fntdata"/><Relationship Id="rId44" Type="http://schemas.openxmlformats.org/officeDocument/2006/relationships/font" Target="fonts/Lora-bold.fntdata"/><Relationship Id="rId43" Type="http://schemas.openxmlformats.org/officeDocument/2006/relationships/font" Target="fonts/Lora-regular.fntdata"/><Relationship Id="rId46" Type="http://schemas.openxmlformats.org/officeDocument/2006/relationships/font" Target="fonts/Lora-boldItalic.fntdata"/><Relationship Id="rId45" Type="http://schemas.openxmlformats.org/officeDocument/2006/relationships/font" Target="fonts/Lora-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HelveticaNeue-bold.fntdata"/><Relationship Id="rId47" Type="http://schemas.openxmlformats.org/officeDocument/2006/relationships/font" Target="fonts/HelveticaNeue-regular.fntdata"/><Relationship Id="rId49" Type="http://schemas.openxmlformats.org/officeDocument/2006/relationships/font" Target="fonts/HelveticaNeue-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SemiBold-regular.fntdata"/><Relationship Id="rId30" Type="http://schemas.openxmlformats.org/officeDocument/2006/relationships/font" Target="fonts/LoraMedium-boldItalic.fntdata"/><Relationship Id="rId33" Type="http://schemas.openxmlformats.org/officeDocument/2006/relationships/font" Target="fonts/MontserratSemiBold-italic.fntdata"/><Relationship Id="rId32" Type="http://schemas.openxmlformats.org/officeDocument/2006/relationships/font" Target="fonts/MontserratSemiBold-bold.fntdata"/><Relationship Id="rId35" Type="http://schemas.openxmlformats.org/officeDocument/2006/relationships/font" Target="fonts/Montserrat-regular.fntdata"/><Relationship Id="rId34" Type="http://schemas.openxmlformats.org/officeDocument/2006/relationships/font" Target="fonts/MontserratSemiBold-boldItalic.fntdata"/><Relationship Id="rId37" Type="http://schemas.openxmlformats.org/officeDocument/2006/relationships/font" Target="fonts/Montserrat-italic.fntdata"/><Relationship Id="rId36" Type="http://schemas.openxmlformats.org/officeDocument/2006/relationships/font" Target="fonts/Montserrat-bold.fntdata"/><Relationship Id="rId39" Type="http://schemas.openxmlformats.org/officeDocument/2006/relationships/font" Target="fonts/MontserratMedium-regular.fntdata"/><Relationship Id="rId38" Type="http://schemas.openxmlformats.org/officeDocument/2006/relationships/font" Target="fonts/Montserrat-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font" Target="fonts/Geo-italic.fntdata"/><Relationship Id="rId25" Type="http://schemas.openxmlformats.org/officeDocument/2006/relationships/font" Target="fonts/Geo-regular.fntdata"/><Relationship Id="rId28" Type="http://schemas.openxmlformats.org/officeDocument/2006/relationships/font" Target="fonts/LoraMedium-bold.fntdata"/><Relationship Id="rId27" Type="http://schemas.openxmlformats.org/officeDocument/2006/relationships/font" Target="fonts/LoraMedium-regular.fntdata"/><Relationship Id="rId29" Type="http://schemas.openxmlformats.org/officeDocument/2006/relationships/font" Target="fonts/LoraMedium-italic.fntdata"/><Relationship Id="rId51" Type="http://schemas.openxmlformats.org/officeDocument/2006/relationships/font" Target="fonts/HelveticaNeueLight-regular.fntdata"/><Relationship Id="rId50" Type="http://schemas.openxmlformats.org/officeDocument/2006/relationships/font" Target="fonts/HelveticaNeue-boldItalic.fntdata"/><Relationship Id="rId53" Type="http://schemas.openxmlformats.org/officeDocument/2006/relationships/font" Target="fonts/HelveticaNeueLight-italic.fntdata"/><Relationship Id="rId52" Type="http://schemas.openxmlformats.org/officeDocument/2006/relationships/font" Target="fonts/HelveticaNeueLight-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HelveticaNeueLight-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eaf2ac0d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eaf2ac0d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157cd414eb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157cd414eb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157cd414e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157cd414e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0ee336028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0ee336028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157cd414eb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157cd414eb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157cd414eb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157cd414eb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ab9d6471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eab9d6471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2695a5f8af_3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3" name="Google Shape;313;g22695a5f8af_3_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f20e0bb6b1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g2f20e0bb6b1_0_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10385c7390_6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3" name="Google Shape;333;g210385c7390_6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sz="1200">
              <a:latin typeface="Lora"/>
              <a:ea typeface="Lora"/>
              <a:cs typeface="Lora"/>
              <a:sym typeface="Lor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7fddd117b6_0_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g27fddd117b6_0_5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7fddd117b6_0_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3" name="Google Shape;353;g27fddd117b6_0_6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00">
              <a:latin typeface="Lora"/>
              <a:ea typeface="Lora"/>
              <a:cs typeface="Lora"/>
              <a:sym typeface="Lor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f20e0bb6b1_0_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3" name="Google Shape;363;g2f20e0bb6b1_0_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00">
              <a:latin typeface="Lora"/>
              <a:ea typeface="Lora"/>
              <a:cs typeface="Lora"/>
              <a:sym typeface="Lor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62620526d5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62620526d5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500">
                <a:solidFill>
                  <a:schemeClr val="dk1"/>
                </a:solidFill>
                <a:latin typeface="Montserrat Medium"/>
                <a:ea typeface="Montserrat Medium"/>
                <a:cs typeface="Montserrat Medium"/>
                <a:sym typeface="Montserrat Medium"/>
              </a:rPr>
              <a:t>Much of of the data from the Data sharing is </a:t>
            </a:r>
            <a:r>
              <a:rPr lang="en-GB" sz="1500">
                <a:solidFill>
                  <a:schemeClr val="dk1"/>
                </a:solidFill>
                <a:latin typeface="Montserrat Medium"/>
                <a:ea typeface="Montserrat Medium"/>
                <a:cs typeface="Montserrat Medium"/>
                <a:sym typeface="Montserrat Medium"/>
              </a:rPr>
              <a:t>publicly</a:t>
            </a:r>
            <a:r>
              <a:rPr lang="en-GB" sz="1500">
                <a:solidFill>
                  <a:schemeClr val="dk1"/>
                </a:solidFill>
                <a:latin typeface="Montserrat Medium"/>
                <a:ea typeface="Montserrat Medium"/>
                <a:cs typeface="Montserrat Medium"/>
                <a:sym typeface="Montserrat Medium"/>
              </a:rPr>
              <a:t> available, additionally we have arrangements some data sharing arrangements that is uploaded to Bilum</a:t>
            </a:r>
            <a:endParaRPr sz="1500">
              <a:solidFill>
                <a:schemeClr val="dk1"/>
              </a:solidFill>
              <a:latin typeface="Montserrat Medium"/>
              <a:ea typeface="Montserrat Medium"/>
              <a:cs typeface="Montserrat Medium"/>
              <a:sym typeface="Montserrat Medium"/>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7fddd117b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7fddd117b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latin typeface="Montserrat Medium"/>
              <a:ea typeface="Montserrat Medium"/>
              <a:cs typeface="Montserrat Medium"/>
              <a:sym typeface="Montserrat Medium"/>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f8ded2dc95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f8ded2dc95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500">
                <a:solidFill>
                  <a:schemeClr val="dk1"/>
                </a:solidFill>
                <a:latin typeface="Montserrat Medium"/>
                <a:ea typeface="Montserrat Medium"/>
                <a:cs typeface="Montserrat Medium"/>
                <a:sym typeface="Montserrat Medium"/>
              </a:rPr>
              <a:t>Bilum aligns with 3 of the layers in the Government </a:t>
            </a:r>
            <a:r>
              <a:rPr lang="en-GB" sz="1500">
                <a:solidFill>
                  <a:schemeClr val="dk1"/>
                </a:solidFill>
                <a:latin typeface="Montserrat Medium"/>
                <a:ea typeface="Montserrat Medium"/>
                <a:cs typeface="Montserrat Medium"/>
                <a:sym typeface="Montserrat Medium"/>
              </a:rPr>
              <a:t>Technology</a:t>
            </a:r>
            <a:r>
              <a:rPr lang="en-GB" sz="1500">
                <a:solidFill>
                  <a:schemeClr val="dk1"/>
                </a:solidFill>
                <a:latin typeface="Montserrat Medium"/>
                <a:ea typeface="Montserrat Medium"/>
                <a:cs typeface="Montserrat Medium"/>
                <a:sym typeface="Montserrat Medium"/>
              </a:rPr>
              <a:t> stack</a:t>
            </a:r>
            <a:br>
              <a:rPr lang="en-GB" sz="1500">
                <a:solidFill>
                  <a:schemeClr val="dk1"/>
                </a:solidFill>
                <a:latin typeface="Montserrat Medium"/>
                <a:ea typeface="Montserrat Medium"/>
                <a:cs typeface="Montserrat Medium"/>
                <a:sym typeface="Montserrat Medium"/>
              </a:rPr>
            </a:br>
            <a:br>
              <a:rPr lang="en-GB" sz="1500">
                <a:solidFill>
                  <a:schemeClr val="dk1"/>
                </a:solidFill>
                <a:latin typeface="Montserrat Medium"/>
                <a:ea typeface="Montserrat Medium"/>
                <a:cs typeface="Montserrat Medium"/>
                <a:sym typeface="Montserrat Medium"/>
              </a:rPr>
            </a:br>
            <a:r>
              <a:rPr lang="en-GB" sz="1500">
                <a:solidFill>
                  <a:schemeClr val="dk1"/>
                </a:solidFill>
                <a:latin typeface="Montserrat Medium"/>
                <a:ea typeface="Montserrat Medium"/>
                <a:cs typeface="Montserrat Medium"/>
                <a:sym typeface="Montserrat Medium"/>
              </a:rPr>
              <a:t>1) The first layer of the </a:t>
            </a:r>
            <a:r>
              <a:rPr lang="en-GB" sz="1500">
                <a:solidFill>
                  <a:schemeClr val="dk1"/>
                </a:solidFill>
                <a:latin typeface="Montserrat Medium"/>
                <a:ea typeface="Montserrat Medium"/>
                <a:cs typeface="Montserrat Medium"/>
                <a:sym typeface="Montserrat Medium"/>
              </a:rPr>
              <a:t>government technology stack is Data Governance and Cyber Security Layer,  the Bilum platform alings with this stack as shown from the previous slide with its alignment with Government policy, </a:t>
            </a:r>
            <a:br>
              <a:rPr lang="en-GB" sz="1500">
                <a:solidFill>
                  <a:schemeClr val="dk1"/>
                </a:solidFill>
                <a:latin typeface="Montserrat Medium"/>
                <a:ea typeface="Montserrat Medium"/>
                <a:cs typeface="Montserrat Medium"/>
                <a:sym typeface="Montserrat Medium"/>
              </a:rPr>
            </a:b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en-GB" sz="1500">
                <a:solidFill>
                  <a:schemeClr val="dk1"/>
                </a:solidFill>
                <a:latin typeface="Montserrat Medium"/>
                <a:ea typeface="Montserrat Medium"/>
                <a:cs typeface="Montserrat Medium"/>
                <a:sym typeface="Montserrat Medium"/>
              </a:rPr>
              <a:t> Our team attended the Data Governance and Protection workshop facilitated by DICT and we are currently preparing our own Data governance framework which will reflect the learnings and policy shared from that June workshop</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br>
              <a:rPr lang="en-GB" sz="1500">
                <a:solidFill>
                  <a:schemeClr val="dk1"/>
                </a:solidFill>
                <a:latin typeface="Montserrat Medium"/>
                <a:ea typeface="Montserrat Medium"/>
                <a:cs typeface="Montserrat Medium"/>
                <a:sym typeface="Montserrat Medium"/>
              </a:rPr>
            </a:br>
            <a:r>
              <a:rPr lang="en-GB" sz="1500">
                <a:solidFill>
                  <a:schemeClr val="dk1"/>
                </a:solidFill>
                <a:latin typeface="Montserrat Medium"/>
                <a:ea typeface="Montserrat Medium"/>
                <a:cs typeface="Montserrat Medium"/>
                <a:sym typeface="Montserrat Medium"/>
              </a:rPr>
              <a:t>importantly also DICT is advising us on how to facilitate a comprehensive Penetration test of the Bilum platform which we hope to conduct over the next few weeks, this is part of our process of application for the certificate of compliance which will go to show the security protections we have in place so that the sensitive data on Bilum is secure.</a:t>
            </a:r>
            <a:br>
              <a:rPr lang="en-GB" sz="1500">
                <a:solidFill>
                  <a:schemeClr val="dk1"/>
                </a:solidFill>
                <a:latin typeface="Montserrat Medium"/>
                <a:ea typeface="Montserrat Medium"/>
                <a:cs typeface="Montserrat Medium"/>
                <a:sym typeface="Montserrat Medium"/>
              </a:rPr>
            </a:br>
            <a:br>
              <a:rPr lang="en-GB" sz="1500">
                <a:solidFill>
                  <a:schemeClr val="dk1"/>
                </a:solidFill>
                <a:latin typeface="Montserrat Medium"/>
                <a:ea typeface="Montserrat Medium"/>
                <a:cs typeface="Montserrat Medium"/>
                <a:sym typeface="Montserrat Medium"/>
              </a:rPr>
            </a:br>
            <a:r>
              <a:rPr lang="en-GB" sz="1500">
                <a:solidFill>
                  <a:schemeClr val="dk1"/>
                </a:solidFill>
                <a:latin typeface="Montserrat Medium"/>
                <a:ea typeface="Montserrat Medium"/>
                <a:cs typeface="Montserrat Medium"/>
                <a:sym typeface="Montserrat Medium"/>
              </a:rPr>
              <a:t>2) The second layer is the hosting and communications infrastructure and for the DIRD Bilum platform our technical team is working with DICT to migrate to the Gov cloud. And we hope to achieve this over the next few weeks.</a:t>
            </a:r>
            <a:br>
              <a:rPr lang="en-GB" sz="1500">
                <a:solidFill>
                  <a:schemeClr val="dk1"/>
                </a:solidFill>
                <a:latin typeface="Montserrat Medium"/>
                <a:ea typeface="Montserrat Medium"/>
                <a:cs typeface="Montserrat Medium"/>
                <a:sym typeface="Montserrat Medium"/>
              </a:rPr>
            </a:br>
            <a:br>
              <a:rPr lang="en-GB" sz="1500">
                <a:solidFill>
                  <a:schemeClr val="dk1"/>
                </a:solidFill>
                <a:latin typeface="Montserrat Medium"/>
                <a:ea typeface="Montserrat Medium"/>
                <a:cs typeface="Montserrat Medium"/>
                <a:sym typeface="Montserrat Medium"/>
              </a:rPr>
            </a:br>
            <a:r>
              <a:rPr lang="en-GB" sz="1500">
                <a:solidFill>
                  <a:schemeClr val="dk1"/>
                </a:solidFill>
                <a:latin typeface="Montserrat Medium"/>
                <a:ea typeface="Montserrat Medium"/>
                <a:cs typeface="Montserrat Medium"/>
                <a:sym typeface="Montserrat Medium"/>
              </a:rPr>
              <a:t>3) The 3rd layer of the Government technology stack the Integrated National Information Technology, this is a very important layer for us as we are currently pursuing interoperability with the DoF IFMS system and also looking at interfacing with other government systems as they come online, we believe that DIRD has a unique access to especially sub national data that will have utility for other state agencies and departments.</a:t>
            </a:r>
            <a:endParaRPr sz="1500">
              <a:solidFill>
                <a:schemeClr val="dk1"/>
              </a:solidFill>
              <a:latin typeface="Montserrat Medium"/>
              <a:ea typeface="Montserrat Medium"/>
              <a:cs typeface="Montserrat Medium"/>
              <a:sym typeface="Montserrat Medium"/>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7fddd117b6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7fddd117b6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latin typeface="Montserrat Medium"/>
              <a:ea typeface="Montserrat Medium"/>
              <a:cs typeface="Montserrat Medium"/>
              <a:sym typeface="Montserrat Medium"/>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157cd414eb_3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157cd414eb_3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latin typeface="Montserrat Medium"/>
              <a:ea typeface="Montserrat Medium"/>
              <a:cs typeface="Montserrat Medium"/>
              <a:sym typeface="Montserrat Medium"/>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0" y="0"/>
            <a:ext cx="9144000" cy="51435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0"/>
            <a:ext cx="9144000" cy="5143500"/>
          </a:xfrm>
          <a:prstGeom prst="rect">
            <a:avLst/>
          </a:prstGeom>
          <a:solidFill>
            <a:srgbClr val="B3D4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23" name="Google Shape;23;p4"/>
          <p:cNvPicPr preferRelativeResize="0"/>
          <p:nvPr/>
        </p:nvPicPr>
        <p:blipFill>
          <a:blip r:embed="rId2">
            <a:alphaModFix/>
          </a:blip>
          <a:stretch>
            <a:fillRect/>
          </a:stretch>
        </p:blipFill>
        <p:spPr>
          <a:xfrm>
            <a:off x="8285637" y="4746298"/>
            <a:ext cx="394674" cy="143750"/>
          </a:xfrm>
          <a:prstGeom prst="rect">
            <a:avLst/>
          </a:prstGeom>
          <a:noFill/>
          <a:ln>
            <a:noFill/>
          </a:ln>
        </p:spPr>
      </p:pic>
    </p:spTree>
  </p:cSld>
  <p:clrMapOvr>
    <a:masterClrMapping/>
  </p:clrMapOvr>
  <p:extLst>
    <p:ext uri="{DCECCB84-F9BA-43D5-87BE-67443E8EF086}">
      <p15:sldGuideLst>
        <p15:guide id="1" pos="283">
          <p15:clr>
            <a:srgbClr val="FA7B17"/>
          </p15:clr>
        </p15:guide>
        <p15:guide id="2" orient="horz" pos="283">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a:off x="0" y="0"/>
            <a:ext cx="9144000" cy="5143500"/>
          </a:xfrm>
          <a:prstGeom prst="rect">
            <a:avLst/>
          </a:prstGeom>
          <a:solidFill>
            <a:srgbClr val="4285F4">
              <a:alpha val="1006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5" name="Google Shape;35;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9" name="Google Shape;39;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1 1">
  <p:cSld name="TITLE_AND_BODY_1_1">
    <p:spTree>
      <p:nvGrpSpPr>
        <p:cNvPr id="55" name="Shape 55"/>
        <p:cNvGrpSpPr/>
        <p:nvPr/>
      </p:nvGrpSpPr>
      <p:grpSpPr>
        <a:xfrm>
          <a:off x="0" y="0"/>
          <a:ext cx="0" cy="0"/>
          <a:chOff x="0" y="0"/>
          <a:chExt cx="0" cy="0"/>
        </a:xfrm>
      </p:grpSpPr>
      <p:sp>
        <p:nvSpPr>
          <p:cNvPr id="56" name="Google Shape;56;p13"/>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57" name="Google Shape;57;p13"/>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58" name="Google Shape;58;p13"/>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59" name="Google Shape;59;p13"/>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60" name="Google Shape;60;p13"/>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type="tx">
  <p:cSld name="TITLE_AND_BODY">
    <p:spTree>
      <p:nvGrpSpPr>
        <p:cNvPr id="65" name="Shape 65"/>
        <p:cNvGrpSpPr/>
        <p:nvPr/>
      </p:nvGrpSpPr>
      <p:grpSpPr>
        <a:xfrm>
          <a:off x="0" y="0"/>
          <a:ext cx="0" cy="0"/>
          <a:chOff x="0" y="0"/>
          <a:chExt cx="0" cy="0"/>
        </a:xfrm>
      </p:grpSpPr>
      <p:sp>
        <p:nvSpPr>
          <p:cNvPr id="66" name="Google Shape;66;p15"/>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67" name="Google Shape;67;p15"/>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68" name="Google Shape;68;p15"/>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69" name="Google Shape;69;p15"/>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70" name="Google Shape;70;p15"/>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71" name="Shape 71"/>
        <p:cNvGrpSpPr/>
        <p:nvPr/>
      </p:nvGrpSpPr>
      <p:grpSpPr>
        <a:xfrm>
          <a:off x="0" y="0"/>
          <a:ext cx="0" cy="0"/>
          <a:chOff x="0" y="0"/>
          <a:chExt cx="0" cy="0"/>
        </a:xfrm>
      </p:grpSpPr>
      <p:sp>
        <p:nvSpPr>
          <p:cNvPr id="72" name="Google Shape;72;p16"/>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3" name="Shape 73"/>
        <p:cNvGrpSpPr/>
        <p:nvPr/>
      </p:nvGrpSpPr>
      <p:grpSpPr>
        <a:xfrm>
          <a:off x="0" y="0"/>
          <a:ext cx="0" cy="0"/>
          <a:chOff x="0" y="0"/>
          <a:chExt cx="0" cy="0"/>
        </a:xfrm>
      </p:grpSpPr>
      <p:sp>
        <p:nvSpPr>
          <p:cNvPr id="74" name="Google Shape;74;p17"/>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rtl="0" algn="ctr">
              <a:lnSpc>
                <a:spcPct val="90000"/>
              </a:lnSpc>
              <a:spcBef>
                <a:spcPts val="0"/>
              </a:spcBef>
              <a:spcAft>
                <a:spcPts val="0"/>
              </a:spcAft>
              <a:buClr>
                <a:srgbClr val="000000"/>
              </a:buClr>
              <a:buSzPts val="4500"/>
              <a:buFont typeface="Calibri"/>
              <a:buNone/>
              <a:defRPr sz="4500"/>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75" name="Google Shape;75;p17"/>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1pPr>
            <a:lvl2pPr indent="-228600" lvl="1" marL="9144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2pPr>
            <a:lvl3pPr indent="-228600" lvl="2" marL="13716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3pPr>
            <a:lvl4pPr indent="-228600" lvl="3" marL="18288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4pPr>
            <a:lvl5pPr indent="-228600" lvl="4" marL="22860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76" name="Google Shape;76;p17"/>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0">
  <p:cSld name="Title Slide 0">
    <p:bg>
      <p:bgPr>
        <a:solidFill>
          <a:srgbClr val="F2D65C"/>
        </a:solidFill>
      </p:bgPr>
    </p:bg>
    <p:spTree>
      <p:nvGrpSpPr>
        <p:cNvPr id="77" name="Shape 77"/>
        <p:cNvGrpSpPr/>
        <p:nvPr/>
      </p:nvGrpSpPr>
      <p:grpSpPr>
        <a:xfrm>
          <a:off x="0" y="0"/>
          <a:ext cx="0" cy="0"/>
          <a:chOff x="0" y="0"/>
          <a:chExt cx="0" cy="0"/>
        </a:xfrm>
      </p:grpSpPr>
      <p:sp>
        <p:nvSpPr>
          <p:cNvPr id="78" name="Google Shape;78;p18"/>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rtl="0" algn="ctr">
              <a:lnSpc>
                <a:spcPct val="90000"/>
              </a:lnSpc>
              <a:spcBef>
                <a:spcPts val="0"/>
              </a:spcBef>
              <a:spcAft>
                <a:spcPts val="0"/>
              </a:spcAft>
              <a:buClr>
                <a:srgbClr val="000000"/>
              </a:buClr>
              <a:buSzPts val="4500"/>
              <a:buFont typeface="Calibri"/>
              <a:buNone/>
              <a:defRPr sz="4500"/>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79" name="Google Shape;79;p18"/>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1pPr>
            <a:lvl2pPr indent="-228600" lvl="1" marL="9144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2pPr>
            <a:lvl3pPr indent="-228600" lvl="2" marL="13716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3pPr>
            <a:lvl4pPr indent="-228600" lvl="3" marL="18288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4pPr>
            <a:lvl5pPr indent="-228600" lvl="4" marL="22860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80" name="Google Shape;80;p18"/>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81" name="Shape 81"/>
        <p:cNvGrpSpPr/>
        <p:nvPr/>
      </p:nvGrpSpPr>
      <p:grpSpPr>
        <a:xfrm>
          <a:off x="0" y="0"/>
          <a:ext cx="0" cy="0"/>
          <a:chOff x="0" y="0"/>
          <a:chExt cx="0" cy="0"/>
        </a:xfrm>
      </p:grpSpPr>
      <p:sp>
        <p:nvSpPr>
          <p:cNvPr id="82" name="Google Shape;82;p19"/>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83" name="Google Shape;83;p19"/>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84" name="Google Shape;84;p19"/>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85" name="Shape 85"/>
        <p:cNvGrpSpPr/>
        <p:nvPr/>
      </p:nvGrpSpPr>
      <p:grpSpPr>
        <a:xfrm>
          <a:off x="0" y="0"/>
          <a:ext cx="0" cy="0"/>
          <a:chOff x="0" y="0"/>
          <a:chExt cx="0" cy="0"/>
        </a:xfrm>
      </p:grpSpPr>
      <p:sp>
        <p:nvSpPr>
          <p:cNvPr id="86" name="Google Shape;86;p20"/>
          <p:cNvSpPr txBox="1"/>
          <p:nvPr>
            <p:ph type="title"/>
          </p:nvPr>
        </p:nvSpPr>
        <p:spPr>
          <a:xfrm>
            <a:off x="623888" y="1282304"/>
            <a:ext cx="7886700" cy="2139600"/>
          </a:xfrm>
          <a:prstGeom prst="rect">
            <a:avLst/>
          </a:prstGeom>
          <a:noFill/>
          <a:ln>
            <a:noFill/>
          </a:ln>
        </p:spPr>
        <p:txBody>
          <a:bodyPr anchorCtr="0" anchor="b" bIns="34275" lIns="34275" spcFirstLastPara="1" rIns="34275" wrap="square" tIns="34275">
            <a:normAutofit/>
          </a:bodyPr>
          <a:lstStyle>
            <a:lvl1pPr lvl="0" rtl="0" algn="l">
              <a:lnSpc>
                <a:spcPct val="80000"/>
              </a:lnSpc>
              <a:spcBef>
                <a:spcPts val="0"/>
              </a:spcBef>
              <a:spcAft>
                <a:spcPts val="0"/>
              </a:spcAft>
              <a:buClr>
                <a:srgbClr val="FFFFFF"/>
              </a:buClr>
              <a:buSzPts val="2400"/>
              <a:buFont typeface="Geo"/>
              <a:buNone/>
              <a:defRPr b="1" sz="2400">
                <a:solidFill>
                  <a:srgbClr val="FFFFFF"/>
                </a:solidFill>
                <a:latin typeface="Geo"/>
                <a:ea typeface="Geo"/>
                <a:cs typeface="Geo"/>
                <a:sym typeface="Geo"/>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87" name="Google Shape;87;p20"/>
          <p:cNvSpPr txBox="1"/>
          <p:nvPr>
            <p:ph idx="1" type="body"/>
          </p:nvPr>
        </p:nvSpPr>
        <p:spPr>
          <a:xfrm>
            <a:off x="623888" y="3442097"/>
            <a:ext cx="7886700" cy="1125000"/>
          </a:xfrm>
          <a:prstGeom prst="rect">
            <a:avLst/>
          </a:prstGeom>
          <a:noFill/>
          <a:ln>
            <a:noFill/>
          </a:ln>
        </p:spPr>
        <p:txBody>
          <a:bodyPr anchorCtr="0" anchor="t" bIns="34275" lIns="34275" spcFirstLastPara="1" rIns="34275" wrap="square" tIns="34275">
            <a:normAutofit/>
          </a:bodyPr>
          <a:lstStyle>
            <a:lvl1pPr indent="-228600" lvl="0" marL="457200" rtl="0" algn="l">
              <a:lnSpc>
                <a:spcPct val="90000"/>
              </a:lnSpc>
              <a:spcBef>
                <a:spcPts val="800"/>
              </a:spcBef>
              <a:spcAft>
                <a:spcPts val="0"/>
              </a:spcAft>
              <a:buClr>
                <a:srgbClr val="888888"/>
              </a:buClr>
              <a:buSzPts val="1800"/>
              <a:buFont typeface="Calibri"/>
              <a:buNone/>
              <a:defRPr>
                <a:solidFill>
                  <a:srgbClr val="888888"/>
                </a:solidFill>
                <a:latin typeface="Calibri"/>
                <a:ea typeface="Calibri"/>
                <a:cs typeface="Calibri"/>
                <a:sym typeface="Calibri"/>
              </a:defRPr>
            </a:lvl1pPr>
            <a:lvl2pPr indent="-228600" lvl="1" marL="914400" rtl="0" algn="l">
              <a:lnSpc>
                <a:spcPct val="90000"/>
              </a:lnSpc>
              <a:spcBef>
                <a:spcPts val="800"/>
              </a:spcBef>
              <a:spcAft>
                <a:spcPts val="0"/>
              </a:spcAft>
              <a:buClr>
                <a:srgbClr val="888888"/>
              </a:buClr>
              <a:buSzPts val="1800"/>
              <a:buFont typeface="Calibri"/>
              <a:buNone/>
              <a:defRPr>
                <a:solidFill>
                  <a:srgbClr val="888888"/>
                </a:solidFill>
                <a:latin typeface="Calibri"/>
                <a:ea typeface="Calibri"/>
                <a:cs typeface="Calibri"/>
                <a:sym typeface="Calibri"/>
              </a:defRPr>
            </a:lvl2pPr>
            <a:lvl3pPr indent="-228600" lvl="2" marL="1371600" rtl="0" algn="l">
              <a:lnSpc>
                <a:spcPct val="90000"/>
              </a:lnSpc>
              <a:spcBef>
                <a:spcPts val="800"/>
              </a:spcBef>
              <a:spcAft>
                <a:spcPts val="0"/>
              </a:spcAft>
              <a:buClr>
                <a:srgbClr val="888888"/>
              </a:buClr>
              <a:buSzPts val="1800"/>
              <a:buFont typeface="Calibri"/>
              <a:buNone/>
              <a:defRPr>
                <a:solidFill>
                  <a:srgbClr val="888888"/>
                </a:solidFill>
                <a:latin typeface="Calibri"/>
                <a:ea typeface="Calibri"/>
                <a:cs typeface="Calibri"/>
                <a:sym typeface="Calibri"/>
              </a:defRPr>
            </a:lvl3pPr>
            <a:lvl4pPr indent="-228600" lvl="3" marL="1828800" rtl="0" algn="l">
              <a:lnSpc>
                <a:spcPct val="90000"/>
              </a:lnSpc>
              <a:spcBef>
                <a:spcPts val="800"/>
              </a:spcBef>
              <a:spcAft>
                <a:spcPts val="0"/>
              </a:spcAft>
              <a:buClr>
                <a:srgbClr val="888888"/>
              </a:buClr>
              <a:buSzPts val="1800"/>
              <a:buFont typeface="Calibri"/>
              <a:buNone/>
              <a:defRPr>
                <a:solidFill>
                  <a:srgbClr val="888888"/>
                </a:solidFill>
                <a:latin typeface="Calibri"/>
                <a:ea typeface="Calibri"/>
                <a:cs typeface="Calibri"/>
                <a:sym typeface="Calibri"/>
              </a:defRPr>
            </a:lvl4pPr>
            <a:lvl5pPr indent="-228600" lvl="4" marL="2286000" rtl="0" algn="l">
              <a:lnSpc>
                <a:spcPct val="90000"/>
              </a:lnSpc>
              <a:spcBef>
                <a:spcPts val="800"/>
              </a:spcBef>
              <a:spcAft>
                <a:spcPts val="0"/>
              </a:spcAft>
              <a:buClr>
                <a:srgbClr val="888888"/>
              </a:buClr>
              <a:buSzPts val="1800"/>
              <a:buFont typeface="Calibri"/>
              <a:buNone/>
              <a:defRPr>
                <a:solidFill>
                  <a:srgbClr val="888888"/>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88" name="Google Shape;88;p20"/>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9" name="Shape 89"/>
        <p:cNvGrpSpPr/>
        <p:nvPr/>
      </p:nvGrpSpPr>
      <p:grpSpPr>
        <a:xfrm>
          <a:off x="0" y="0"/>
          <a:ext cx="0" cy="0"/>
          <a:chOff x="0" y="0"/>
          <a:chExt cx="0" cy="0"/>
        </a:xfrm>
      </p:grpSpPr>
      <p:sp>
        <p:nvSpPr>
          <p:cNvPr id="90" name="Google Shape;90;p2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91" name="Google Shape;91;p21"/>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92" name="Google Shape;92;p21"/>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93" name="Shape 93"/>
        <p:cNvGrpSpPr/>
        <p:nvPr/>
      </p:nvGrpSpPr>
      <p:grpSpPr>
        <a:xfrm>
          <a:off x="0" y="0"/>
          <a:ext cx="0" cy="0"/>
          <a:chOff x="0" y="0"/>
          <a:chExt cx="0" cy="0"/>
        </a:xfrm>
      </p:grpSpPr>
      <p:sp>
        <p:nvSpPr>
          <p:cNvPr id="94" name="Google Shape;94;p22"/>
          <p:cNvSpPr txBox="1"/>
          <p:nvPr>
            <p:ph type="title"/>
          </p:nvPr>
        </p:nvSpPr>
        <p:spPr>
          <a:xfrm>
            <a:off x="629841" y="273844"/>
            <a:ext cx="7886700" cy="9942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95" name="Google Shape;95;p22"/>
          <p:cNvSpPr txBox="1"/>
          <p:nvPr>
            <p:ph idx="1" type="body"/>
          </p:nvPr>
        </p:nvSpPr>
        <p:spPr>
          <a:xfrm>
            <a:off x="629841" y="1260872"/>
            <a:ext cx="3868200" cy="618000"/>
          </a:xfrm>
          <a:prstGeom prst="rect">
            <a:avLst/>
          </a:prstGeom>
          <a:noFill/>
          <a:ln>
            <a:noFill/>
          </a:ln>
        </p:spPr>
        <p:txBody>
          <a:bodyPr anchorCtr="0" anchor="b" bIns="34275" lIns="34275" spcFirstLastPara="1" rIns="34275" wrap="square" tIns="34275">
            <a:normAutofit/>
          </a:bodyPr>
          <a:lstStyle>
            <a:lvl1pPr indent="-228600" lvl="0" marL="457200" rtl="0" algn="l">
              <a:lnSpc>
                <a:spcPct val="90000"/>
              </a:lnSpc>
              <a:spcBef>
                <a:spcPts val="800"/>
              </a:spcBef>
              <a:spcAft>
                <a:spcPts val="0"/>
              </a:spcAft>
              <a:buClr>
                <a:srgbClr val="000000"/>
              </a:buClr>
              <a:buSzPts val="1800"/>
              <a:buFont typeface="Calibri"/>
              <a:buNone/>
              <a:defRPr b="1">
                <a:solidFill>
                  <a:srgbClr val="000000"/>
                </a:solidFill>
                <a:latin typeface="Calibri"/>
                <a:ea typeface="Calibri"/>
                <a:cs typeface="Calibri"/>
                <a:sym typeface="Calibri"/>
              </a:defRPr>
            </a:lvl1pPr>
            <a:lvl2pPr indent="-228600" lvl="1" marL="914400" rtl="0" algn="l">
              <a:lnSpc>
                <a:spcPct val="90000"/>
              </a:lnSpc>
              <a:spcBef>
                <a:spcPts val="800"/>
              </a:spcBef>
              <a:spcAft>
                <a:spcPts val="0"/>
              </a:spcAft>
              <a:buClr>
                <a:srgbClr val="000000"/>
              </a:buClr>
              <a:buSzPts val="1800"/>
              <a:buFont typeface="Calibri"/>
              <a:buNone/>
              <a:defRPr b="1">
                <a:solidFill>
                  <a:srgbClr val="000000"/>
                </a:solidFill>
                <a:latin typeface="Calibri"/>
                <a:ea typeface="Calibri"/>
                <a:cs typeface="Calibri"/>
                <a:sym typeface="Calibri"/>
              </a:defRPr>
            </a:lvl2pPr>
            <a:lvl3pPr indent="-228600" lvl="2" marL="1371600" rtl="0" algn="l">
              <a:lnSpc>
                <a:spcPct val="90000"/>
              </a:lnSpc>
              <a:spcBef>
                <a:spcPts val="800"/>
              </a:spcBef>
              <a:spcAft>
                <a:spcPts val="0"/>
              </a:spcAft>
              <a:buClr>
                <a:srgbClr val="000000"/>
              </a:buClr>
              <a:buSzPts val="1800"/>
              <a:buFont typeface="Calibri"/>
              <a:buNone/>
              <a:defRPr b="1">
                <a:solidFill>
                  <a:srgbClr val="000000"/>
                </a:solidFill>
                <a:latin typeface="Calibri"/>
                <a:ea typeface="Calibri"/>
                <a:cs typeface="Calibri"/>
                <a:sym typeface="Calibri"/>
              </a:defRPr>
            </a:lvl3pPr>
            <a:lvl4pPr indent="-228600" lvl="3" marL="1828800" rtl="0" algn="l">
              <a:lnSpc>
                <a:spcPct val="90000"/>
              </a:lnSpc>
              <a:spcBef>
                <a:spcPts val="800"/>
              </a:spcBef>
              <a:spcAft>
                <a:spcPts val="0"/>
              </a:spcAft>
              <a:buClr>
                <a:srgbClr val="000000"/>
              </a:buClr>
              <a:buSzPts val="1800"/>
              <a:buFont typeface="Calibri"/>
              <a:buNone/>
              <a:defRPr b="1">
                <a:solidFill>
                  <a:srgbClr val="000000"/>
                </a:solidFill>
                <a:latin typeface="Calibri"/>
                <a:ea typeface="Calibri"/>
                <a:cs typeface="Calibri"/>
                <a:sym typeface="Calibri"/>
              </a:defRPr>
            </a:lvl4pPr>
            <a:lvl5pPr indent="-228600" lvl="4" marL="2286000" rtl="0" algn="l">
              <a:lnSpc>
                <a:spcPct val="90000"/>
              </a:lnSpc>
              <a:spcBef>
                <a:spcPts val="800"/>
              </a:spcBef>
              <a:spcAft>
                <a:spcPts val="0"/>
              </a:spcAft>
              <a:buClr>
                <a:srgbClr val="000000"/>
              </a:buClr>
              <a:buSzPts val="1800"/>
              <a:buFont typeface="Calibri"/>
              <a:buNone/>
              <a:defRPr b="1">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96" name="Google Shape;96;p22"/>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97" name="Google Shape;97;p22"/>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8" name="Shape 98"/>
        <p:cNvGrpSpPr/>
        <p:nvPr/>
      </p:nvGrpSpPr>
      <p:grpSpPr>
        <a:xfrm>
          <a:off x="0" y="0"/>
          <a:ext cx="0" cy="0"/>
          <a:chOff x="0" y="0"/>
          <a:chExt cx="0" cy="0"/>
        </a:xfrm>
      </p:grpSpPr>
      <p:sp>
        <p:nvSpPr>
          <p:cNvPr id="99" name="Google Shape;99;p2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00" name="Google Shape;100;p23"/>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01" name="Shape 101"/>
        <p:cNvGrpSpPr/>
        <p:nvPr/>
      </p:nvGrpSpPr>
      <p:grpSpPr>
        <a:xfrm>
          <a:off x="0" y="0"/>
          <a:ext cx="0" cy="0"/>
          <a:chOff x="0" y="0"/>
          <a:chExt cx="0" cy="0"/>
        </a:xfrm>
      </p:grpSpPr>
      <p:sp>
        <p:nvSpPr>
          <p:cNvPr id="102" name="Google Shape;102;p24"/>
          <p:cNvSpPr txBox="1"/>
          <p:nvPr>
            <p:ph type="title"/>
          </p:nvPr>
        </p:nvSpPr>
        <p:spPr>
          <a:xfrm>
            <a:off x="629841" y="342900"/>
            <a:ext cx="2949300" cy="1200300"/>
          </a:xfrm>
          <a:prstGeom prst="rect">
            <a:avLst/>
          </a:prstGeom>
          <a:noFill/>
          <a:ln>
            <a:noFill/>
          </a:ln>
        </p:spPr>
        <p:txBody>
          <a:bodyPr anchorCtr="0" anchor="b" bIns="34275" lIns="34275" spcFirstLastPara="1" rIns="34275" wrap="square" tIns="34275">
            <a:normAutofit/>
          </a:bodyPr>
          <a:lstStyle>
            <a:lvl1pPr lvl="0" rtl="0" algn="l">
              <a:lnSpc>
                <a:spcPct val="90000"/>
              </a:lnSpc>
              <a:spcBef>
                <a:spcPts val="0"/>
              </a:spcBef>
              <a:spcAft>
                <a:spcPts val="0"/>
              </a:spcAft>
              <a:buClr>
                <a:srgbClr val="000000"/>
              </a:buClr>
              <a:buSzPts val="2400"/>
              <a:buFont typeface="Calibri"/>
              <a:buNone/>
              <a:defRPr sz="2400"/>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03" name="Google Shape;103;p24"/>
          <p:cNvSpPr txBox="1"/>
          <p:nvPr>
            <p:ph idx="1" type="body"/>
          </p:nvPr>
        </p:nvSpPr>
        <p:spPr>
          <a:xfrm>
            <a:off x="3887391" y="740569"/>
            <a:ext cx="4629300" cy="3655200"/>
          </a:xfrm>
          <a:prstGeom prst="rect">
            <a:avLst/>
          </a:prstGeom>
          <a:noFill/>
          <a:ln>
            <a:noFill/>
          </a:ln>
        </p:spPr>
        <p:txBody>
          <a:bodyPr anchorCtr="0" anchor="t" bIns="34275" lIns="34275" spcFirstLastPara="1" rIns="34275" wrap="square" tIns="34275">
            <a:normAutofit/>
          </a:bodyPr>
          <a:lstStyle>
            <a:lvl1pPr indent="-381000" lvl="0" marL="457200" rtl="0" algn="l">
              <a:lnSpc>
                <a:spcPct val="90000"/>
              </a:lnSpc>
              <a:spcBef>
                <a:spcPts val="800"/>
              </a:spcBef>
              <a:spcAft>
                <a:spcPts val="0"/>
              </a:spcAft>
              <a:buClr>
                <a:srgbClr val="000000"/>
              </a:buClr>
              <a:buSzPts val="2400"/>
              <a:buChar char="•"/>
              <a:defRPr sz="2400">
                <a:solidFill>
                  <a:srgbClr val="000000"/>
                </a:solidFill>
                <a:latin typeface="Calibri"/>
                <a:ea typeface="Calibri"/>
                <a:cs typeface="Calibri"/>
                <a:sym typeface="Calibri"/>
              </a:defRPr>
            </a:lvl1pPr>
            <a:lvl2pPr indent="-381000" lvl="1" marL="914400" rtl="0" algn="l">
              <a:lnSpc>
                <a:spcPct val="90000"/>
              </a:lnSpc>
              <a:spcBef>
                <a:spcPts val="800"/>
              </a:spcBef>
              <a:spcAft>
                <a:spcPts val="0"/>
              </a:spcAft>
              <a:buClr>
                <a:srgbClr val="000000"/>
              </a:buClr>
              <a:buSzPts val="2400"/>
              <a:buChar char="•"/>
              <a:defRPr sz="2400">
                <a:solidFill>
                  <a:srgbClr val="000000"/>
                </a:solidFill>
                <a:latin typeface="Calibri"/>
                <a:ea typeface="Calibri"/>
                <a:cs typeface="Calibri"/>
                <a:sym typeface="Calibri"/>
              </a:defRPr>
            </a:lvl2pPr>
            <a:lvl3pPr indent="-381000" lvl="2" marL="1371600" rtl="0" algn="l">
              <a:lnSpc>
                <a:spcPct val="90000"/>
              </a:lnSpc>
              <a:spcBef>
                <a:spcPts val="800"/>
              </a:spcBef>
              <a:spcAft>
                <a:spcPts val="0"/>
              </a:spcAft>
              <a:buClr>
                <a:srgbClr val="000000"/>
              </a:buClr>
              <a:buSzPts val="2400"/>
              <a:buChar char="•"/>
              <a:defRPr sz="2400">
                <a:solidFill>
                  <a:srgbClr val="000000"/>
                </a:solidFill>
                <a:latin typeface="Calibri"/>
                <a:ea typeface="Calibri"/>
                <a:cs typeface="Calibri"/>
                <a:sym typeface="Calibri"/>
              </a:defRPr>
            </a:lvl3pPr>
            <a:lvl4pPr indent="-381000" lvl="3" marL="1828800" rtl="0" algn="l">
              <a:lnSpc>
                <a:spcPct val="90000"/>
              </a:lnSpc>
              <a:spcBef>
                <a:spcPts val="800"/>
              </a:spcBef>
              <a:spcAft>
                <a:spcPts val="0"/>
              </a:spcAft>
              <a:buClr>
                <a:srgbClr val="000000"/>
              </a:buClr>
              <a:buSzPts val="2400"/>
              <a:buChar char="•"/>
              <a:defRPr sz="2400">
                <a:solidFill>
                  <a:srgbClr val="000000"/>
                </a:solidFill>
                <a:latin typeface="Calibri"/>
                <a:ea typeface="Calibri"/>
                <a:cs typeface="Calibri"/>
                <a:sym typeface="Calibri"/>
              </a:defRPr>
            </a:lvl4pPr>
            <a:lvl5pPr indent="-381000" lvl="4" marL="2286000" rtl="0" algn="l">
              <a:lnSpc>
                <a:spcPct val="90000"/>
              </a:lnSpc>
              <a:spcBef>
                <a:spcPts val="800"/>
              </a:spcBef>
              <a:spcAft>
                <a:spcPts val="0"/>
              </a:spcAft>
              <a:buClr>
                <a:srgbClr val="000000"/>
              </a:buClr>
              <a:buSzPts val="2400"/>
              <a:buChar char="•"/>
              <a:defRPr sz="2400">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04" name="Google Shape;104;p24"/>
          <p:cNvSpPr txBox="1"/>
          <p:nvPr>
            <p:ph idx="2" type="body"/>
          </p:nvPr>
        </p:nvSpPr>
        <p:spPr>
          <a:xfrm>
            <a:off x="629841" y="1543050"/>
            <a:ext cx="2949300" cy="28587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05" name="Google Shape;105;p24"/>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6" name="Shape 106"/>
        <p:cNvGrpSpPr/>
        <p:nvPr/>
      </p:nvGrpSpPr>
      <p:grpSpPr>
        <a:xfrm>
          <a:off x="0" y="0"/>
          <a:ext cx="0" cy="0"/>
          <a:chOff x="0" y="0"/>
          <a:chExt cx="0" cy="0"/>
        </a:xfrm>
      </p:grpSpPr>
      <p:sp>
        <p:nvSpPr>
          <p:cNvPr id="107" name="Google Shape;107;p25"/>
          <p:cNvSpPr txBox="1"/>
          <p:nvPr>
            <p:ph type="title"/>
          </p:nvPr>
        </p:nvSpPr>
        <p:spPr>
          <a:xfrm>
            <a:off x="629841" y="342900"/>
            <a:ext cx="2949300" cy="1200300"/>
          </a:xfrm>
          <a:prstGeom prst="rect">
            <a:avLst/>
          </a:prstGeom>
          <a:noFill/>
          <a:ln>
            <a:noFill/>
          </a:ln>
        </p:spPr>
        <p:txBody>
          <a:bodyPr anchorCtr="0" anchor="b" bIns="34275" lIns="34275" spcFirstLastPara="1" rIns="34275" wrap="square" tIns="34275">
            <a:normAutofit/>
          </a:bodyPr>
          <a:lstStyle>
            <a:lvl1pPr lvl="0" rtl="0" algn="l">
              <a:lnSpc>
                <a:spcPct val="90000"/>
              </a:lnSpc>
              <a:spcBef>
                <a:spcPts val="0"/>
              </a:spcBef>
              <a:spcAft>
                <a:spcPts val="0"/>
              </a:spcAft>
              <a:buClr>
                <a:srgbClr val="000000"/>
              </a:buClr>
              <a:buSzPts val="2400"/>
              <a:buFont typeface="Calibri"/>
              <a:buNone/>
              <a:defRPr sz="2400"/>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08" name="Google Shape;108;p25"/>
          <p:cNvSpPr/>
          <p:nvPr>
            <p:ph idx="2" type="pic"/>
          </p:nvPr>
        </p:nvSpPr>
        <p:spPr>
          <a:xfrm>
            <a:off x="3887391" y="740569"/>
            <a:ext cx="4629300" cy="3655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09" name="Google Shape;109;p25"/>
          <p:cNvSpPr txBox="1"/>
          <p:nvPr>
            <p:ph idx="1" type="body"/>
          </p:nvPr>
        </p:nvSpPr>
        <p:spPr>
          <a:xfrm>
            <a:off x="629841" y="1543050"/>
            <a:ext cx="2949300" cy="2858700"/>
          </a:xfrm>
          <a:prstGeom prst="rect">
            <a:avLst/>
          </a:prstGeom>
          <a:noFill/>
          <a:ln>
            <a:noFill/>
          </a:ln>
        </p:spPr>
        <p:txBody>
          <a:bodyPr anchorCtr="0" anchor="t" bIns="34275" lIns="34275" spcFirstLastPara="1" rIns="34275" wrap="square" tIns="34275">
            <a:normAutofit/>
          </a:bodyPr>
          <a:lstStyle>
            <a:lvl1pPr indent="-228600" lvl="0" marL="457200" rtl="0" algn="l">
              <a:lnSpc>
                <a:spcPct val="100000"/>
              </a:lnSpc>
              <a:spcBef>
                <a:spcPts val="2500"/>
              </a:spcBef>
              <a:spcAft>
                <a:spcPts val="0"/>
              </a:spcAft>
              <a:buClr>
                <a:srgbClr val="FFFFFF"/>
              </a:buClr>
              <a:buSzPts val="1300"/>
              <a:buFont typeface="Geo"/>
              <a:buNone/>
              <a:defRPr sz="1300">
                <a:latin typeface="Geo"/>
                <a:ea typeface="Geo"/>
                <a:cs typeface="Geo"/>
                <a:sym typeface="Geo"/>
              </a:defRPr>
            </a:lvl1pPr>
            <a:lvl2pPr indent="-228600" lvl="1" marL="914400" rtl="0" algn="l">
              <a:lnSpc>
                <a:spcPct val="100000"/>
              </a:lnSpc>
              <a:spcBef>
                <a:spcPts val="2500"/>
              </a:spcBef>
              <a:spcAft>
                <a:spcPts val="0"/>
              </a:spcAft>
              <a:buClr>
                <a:srgbClr val="FFFFFF"/>
              </a:buClr>
              <a:buSzPts val="1300"/>
              <a:buFont typeface="Geo"/>
              <a:buNone/>
              <a:defRPr sz="1300">
                <a:latin typeface="Geo"/>
                <a:ea typeface="Geo"/>
                <a:cs typeface="Geo"/>
                <a:sym typeface="Geo"/>
              </a:defRPr>
            </a:lvl2pPr>
            <a:lvl3pPr indent="-228600" lvl="2" marL="1371600" rtl="0" algn="l">
              <a:lnSpc>
                <a:spcPct val="100000"/>
              </a:lnSpc>
              <a:spcBef>
                <a:spcPts val="2500"/>
              </a:spcBef>
              <a:spcAft>
                <a:spcPts val="0"/>
              </a:spcAft>
              <a:buClr>
                <a:srgbClr val="FFFFFF"/>
              </a:buClr>
              <a:buSzPts val="1300"/>
              <a:buFont typeface="Geo"/>
              <a:buNone/>
              <a:defRPr sz="1300">
                <a:latin typeface="Geo"/>
                <a:ea typeface="Geo"/>
                <a:cs typeface="Geo"/>
                <a:sym typeface="Geo"/>
              </a:defRPr>
            </a:lvl3pPr>
            <a:lvl4pPr indent="-228600" lvl="3" marL="1828800" rtl="0" algn="l">
              <a:lnSpc>
                <a:spcPct val="100000"/>
              </a:lnSpc>
              <a:spcBef>
                <a:spcPts val="2500"/>
              </a:spcBef>
              <a:spcAft>
                <a:spcPts val="0"/>
              </a:spcAft>
              <a:buClr>
                <a:srgbClr val="FFFFFF"/>
              </a:buClr>
              <a:buSzPts val="1300"/>
              <a:buFont typeface="Geo"/>
              <a:buNone/>
              <a:defRPr sz="1300">
                <a:latin typeface="Geo"/>
                <a:ea typeface="Geo"/>
                <a:cs typeface="Geo"/>
                <a:sym typeface="Geo"/>
              </a:defRPr>
            </a:lvl4pPr>
            <a:lvl5pPr indent="-228600" lvl="4" marL="2286000" rtl="0" algn="l">
              <a:lnSpc>
                <a:spcPct val="100000"/>
              </a:lnSpc>
              <a:spcBef>
                <a:spcPts val="2500"/>
              </a:spcBef>
              <a:spcAft>
                <a:spcPts val="0"/>
              </a:spcAft>
              <a:buClr>
                <a:srgbClr val="FFFFFF"/>
              </a:buClr>
              <a:buSzPts val="1300"/>
              <a:buFont typeface="Geo"/>
              <a:buNone/>
              <a:defRPr sz="1300">
                <a:latin typeface="Geo"/>
                <a:ea typeface="Geo"/>
                <a:cs typeface="Geo"/>
                <a:sym typeface="Geo"/>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10" name="Google Shape;110;p25"/>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111" name="Shape 111"/>
        <p:cNvGrpSpPr/>
        <p:nvPr/>
      </p:nvGrpSpPr>
      <p:grpSpPr>
        <a:xfrm>
          <a:off x="0" y="0"/>
          <a:ext cx="0" cy="0"/>
          <a:chOff x="0" y="0"/>
          <a:chExt cx="0" cy="0"/>
        </a:xfrm>
      </p:grpSpPr>
      <p:sp>
        <p:nvSpPr>
          <p:cNvPr id="112" name="Google Shape;112;p26"/>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13" name="Google Shape;113;p26"/>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14" name="Google Shape;114;p26"/>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15" name="Shape 115"/>
        <p:cNvGrpSpPr/>
        <p:nvPr/>
      </p:nvGrpSpPr>
      <p:grpSpPr>
        <a:xfrm>
          <a:off x="0" y="0"/>
          <a:ext cx="0" cy="0"/>
          <a:chOff x="0" y="0"/>
          <a:chExt cx="0" cy="0"/>
        </a:xfrm>
      </p:grpSpPr>
      <p:sp>
        <p:nvSpPr>
          <p:cNvPr id="116" name="Google Shape;116;p27"/>
          <p:cNvSpPr txBox="1"/>
          <p:nvPr>
            <p:ph type="title"/>
          </p:nvPr>
        </p:nvSpPr>
        <p:spPr>
          <a:xfrm>
            <a:off x="6543675" y="273844"/>
            <a:ext cx="1971600" cy="4359000"/>
          </a:xfrm>
          <a:prstGeom prst="rect">
            <a:avLst/>
          </a:prstGeom>
          <a:noFill/>
          <a:ln>
            <a:noFill/>
          </a:ln>
        </p:spPr>
        <p:txBody>
          <a:bodyPr anchorCtr="0" anchor="ctr" bIns="34275" lIns="34275" spcFirstLastPara="1" rIns="34275" wrap="square" tIns="34275">
            <a:normAutofit/>
          </a:bodyPr>
          <a:lstStyle>
            <a:lvl1pPr lvl="0" rtl="0" algn="l">
              <a:lnSpc>
                <a:spcPct val="90000"/>
              </a:lnSpc>
              <a:spcBef>
                <a:spcPts val="0"/>
              </a:spcBef>
              <a:spcAft>
                <a:spcPts val="0"/>
              </a:spcAft>
              <a:buClr>
                <a:srgbClr val="000000"/>
              </a:buClr>
              <a:buSzPts val="700"/>
              <a:buNon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17" name="Google Shape;117;p27"/>
          <p:cNvSpPr txBox="1"/>
          <p:nvPr>
            <p:ph idx="1" type="body"/>
          </p:nvPr>
        </p:nvSpPr>
        <p:spPr>
          <a:xfrm>
            <a:off x="628650" y="273844"/>
            <a:ext cx="5800800" cy="4359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18" name="Google Shape;118;p27"/>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0">
  <p:cSld name="Cover BLUE 0">
    <p:bg>
      <p:bgPr>
        <a:solidFill>
          <a:srgbClr val="3C863E"/>
        </a:solidFill>
      </p:bgPr>
    </p:bg>
    <p:spTree>
      <p:nvGrpSpPr>
        <p:cNvPr id="119" name="Shape 119"/>
        <p:cNvGrpSpPr/>
        <p:nvPr/>
      </p:nvGrpSpPr>
      <p:grpSpPr>
        <a:xfrm>
          <a:off x="0" y="0"/>
          <a:ext cx="0" cy="0"/>
          <a:chOff x="0" y="0"/>
          <a:chExt cx="0" cy="0"/>
        </a:xfrm>
      </p:grpSpPr>
      <p:sp>
        <p:nvSpPr>
          <p:cNvPr id="120" name="Google Shape;120;p28"/>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21" name="Google Shape;121;p28"/>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22" name="Google Shape;122;p28"/>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23" name="Google Shape;123;p28"/>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p:spTree>
      <p:nvGrpSpPr>
        <p:cNvPr id="124" name="Shape 124"/>
        <p:cNvGrpSpPr/>
        <p:nvPr/>
      </p:nvGrpSpPr>
      <p:grpSpPr>
        <a:xfrm>
          <a:off x="0" y="0"/>
          <a:ext cx="0" cy="0"/>
          <a:chOff x="0" y="0"/>
          <a:chExt cx="0" cy="0"/>
        </a:xfrm>
      </p:grpSpPr>
      <p:sp>
        <p:nvSpPr>
          <p:cNvPr id="125" name="Google Shape;125;p29"/>
          <p:cNvSpPr/>
          <p:nvPr>
            <p:ph idx="2" type="pic"/>
          </p:nvPr>
        </p:nvSpPr>
        <p:spPr>
          <a:xfrm>
            <a:off x="-39575" y="-11406"/>
            <a:ext cx="4592400" cy="51663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26" name="Google Shape;126;p29"/>
          <p:cNvSpPr txBox="1"/>
          <p:nvPr>
            <p:ph idx="1" type="body"/>
          </p:nvPr>
        </p:nvSpPr>
        <p:spPr>
          <a:xfrm>
            <a:off x="5000142" y="3121492"/>
            <a:ext cx="3742500" cy="1692000"/>
          </a:xfrm>
          <a:prstGeom prst="rect">
            <a:avLst/>
          </a:prstGeom>
          <a:noFill/>
          <a:ln>
            <a:noFill/>
          </a:ln>
        </p:spPr>
        <p:txBody>
          <a:bodyPr anchorCtr="0" anchor="b" bIns="34275" lIns="34275" spcFirstLastPara="1" rIns="34275" wrap="square" tIns="34275">
            <a:normAutofit/>
          </a:bodyPr>
          <a:lstStyle>
            <a:lvl1pPr indent="-228600" lvl="0" marL="457200" rtl="0" algn="l">
              <a:lnSpc>
                <a:spcPct val="100000"/>
              </a:lnSpc>
              <a:spcBef>
                <a:spcPts val="800"/>
              </a:spcBef>
              <a:spcAft>
                <a:spcPts val="0"/>
              </a:spcAft>
              <a:buClr>
                <a:srgbClr val="000000"/>
              </a:buClr>
              <a:buSzPts val="2100"/>
              <a:buFont typeface="Calibri"/>
              <a:buNone/>
              <a:defRPr b="1" sz="2100">
                <a:solidFill>
                  <a:srgbClr val="000000"/>
                </a:solidFill>
                <a:latin typeface="Calibri"/>
                <a:ea typeface="Calibri"/>
                <a:cs typeface="Calibri"/>
                <a:sym typeface="Calibri"/>
              </a:defRPr>
            </a:lvl1pPr>
            <a:lvl2pPr indent="-361950" lvl="1" marL="9144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2pPr>
            <a:lvl3pPr indent="-361950" lvl="2" marL="13716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3pPr>
            <a:lvl4pPr indent="-361950" lvl="3" marL="18288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4pPr>
            <a:lvl5pPr indent="-361950" lvl="4" marL="22860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27" name="Google Shape;127;p29"/>
          <p:cNvSpPr txBox="1"/>
          <p:nvPr>
            <p:ph idx="3" type="body"/>
          </p:nvPr>
        </p:nvSpPr>
        <p:spPr>
          <a:xfrm>
            <a:off x="5000142" y="335335"/>
            <a:ext cx="3742500" cy="10566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28" name="Google Shape;128;p29"/>
          <p:cNvSpPr txBox="1"/>
          <p:nvPr>
            <p:ph idx="12" type="sldNum"/>
          </p:nvPr>
        </p:nvSpPr>
        <p:spPr>
          <a:xfrm>
            <a:off x="8314907" y="4802496"/>
            <a:ext cx="200400" cy="207900"/>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1pPr>
            <a:lvl2pPr indent="0" lvl="1"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2pPr>
            <a:lvl3pPr indent="0" lvl="2"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3pPr>
            <a:lvl4pPr indent="0" lvl="3"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4pPr>
            <a:lvl5pPr indent="0" lvl="4"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5pPr>
            <a:lvl6pPr indent="0" lvl="5"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6pPr>
            <a:lvl7pPr indent="0" lvl="6"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7pPr>
            <a:lvl8pPr indent="0" lvl="7"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8pPr>
            <a:lvl9pPr indent="0" lvl="8"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GB"/>
              <a:t>‹#›</a:t>
            </a:fld>
            <a:endParaRPr>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Title Left ">
  <p:cSld name="Text Title Left ">
    <p:spTree>
      <p:nvGrpSpPr>
        <p:cNvPr id="129" name="Shape 129"/>
        <p:cNvGrpSpPr/>
        <p:nvPr/>
      </p:nvGrpSpPr>
      <p:grpSpPr>
        <a:xfrm>
          <a:off x="0" y="0"/>
          <a:ext cx="0" cy="0"/>
          <a:chOff x="0" y="0"/>
          <a:chExt cx="0" cy="0"/>
        </a:xfrm>
      </p:grpSpPr>
      <p:sp>
        <p:nvSpPr>
          <p:cNvPr id="130" name="Google Shape;130;p30"/>
          <p:cNvSpPr txBox="1"/>
          <p:nvPr>
            <p:ph idx="1" type="body"/>
          </p:nvPr>
        </p:nvSpPr>
        <p:spPr>
          <a:xfrm>
            <a:off x="901813" y="337316"/>
            <a:ext cx="7742700" cy="4421100"/>
          </a:xfrm>
          <a:prstGeom prst="rect">
            <a:avLst/>
          </a:prstGeom>
          <a:noFill/>
          <a:ln>
            <a:noFill/>
          </a:ln>
        </p:spPr>
        <p:txBody>
          <a:bodyPr anchorCtr="0" anchor="t" bIns="57150" lIns="57150" spcFirstLastPara="1" rIns="57150" wrap="square" tIns="57150">
            <a:normAutofit/>
          </a:bodyPr>
          <a:lstStyle>
            <a:lvl1pPr indent="-228600" lvl="0" marL="457200" rtl="0" algn="l">
              <a:lnSpc>
                <a:spcPct val="90000"/>
              </a:lnSpc>
              <a:spcBef>
                <a:spcPts val="800"/>
              </a:spcBef>
              <a:spcAft>
                <a:spcPts val="0"/>
              </a:spcAft>
              <a:buClr>
                <a:srgbClr val="339DB1"/>
              </a:buClr>
              <a:buSzPts val="3400"/>
              <a:buFont typeface="Calibri"/>
              <a:buNone/>
              <a:defRPr b="1" sz="3400">
                <a:solidFill>
                  <a:srgbClr val="339DB1"/>
                </a:solidFill>
                <a:latin typeface="Calibri"/>
                <a:ea typeface="Calibri"/>
                <a:cs typeface="Calibri"/>
                <a:sym typeface="Calibri"/>
              </a:defRPr>
            </a:lvl1pPr>
            <a:lvl2pPr indent="-444500" lvl="1" marL="914400" rtl="0" algn="l">
              <a:lnSpc>
                <a:spcPct val="90000"/>
              </a:lnSpc>
              <a:spcBef>
                <a:spcPts val="800"/>
              </a:spcBef>
              <a:spcAft>
                <a:spcPts val="0"/>
              </a:spcAft>
              <a:buClr>
                <a:srgbClr val="339DB1"/>
              </a:buClr>
              <a:buSzPts val="3400"/>
              <a:buFont typeface="Calibri"/>
              <a:buChar char="•"/>
              <a:defRPr b="1" sz="3400">
                <a:solidFill>
                  <a:srgbClr val="339DB1"/>
                </a:solidFill>
                <a:latin typeface="Calibri"/>
                <a:ea typeface="Calibri"/>
                <a:cs typeface="Calibri"/>
                <a:sym typeface="Calibri"/>
              </a:defRPr>
            </a:lvl2pPr>
            <a:lvl3pPr indent="-444500" lvl="2" marL="1371600" rtl="0" algn="l">
              <a:lnSpc>
                <a:spcPct val="90000"/>
              </a:lnSpc>
              <a:spcBef>
                <a:spcPts val="800"/>
              </a:spcBef>
              <a:spcAft>
                <a:spcPts val="0"/>
              </a:spcAft>
              <a:buClr>
                <a:srgbClr val="339DB1"/>
              </a:buClr>
              <a:buSzPts val="3400"/>
              <a:buFont typeface="Calibri"/>
              <a:buChar char="•"/>
              <a:defRPr b="1" sz="3400">
                <a:solidFill>
                  <a:srgbClr val="339DB1"/>
                </a:solidFill>
                <a:latin typeface="Calibri"/>
                <a:ea typeface="Calibri"/>
                <a:cs typeface="Calibri"/>
                <a:sym typeface="Calibri"/>
              </a:defRPr>
            </a:lvl3pPr>
            <a:lvl4pPr indent="-444500" lvl="3" marL="1828800" rtl="0" algn="l">
              <a:lnSpc>
                <a:spcPct val="90000"/>
              </a:lnSpc>
              <a:spcBef>
                <a:spcPts val="800"/>
              </a:spcBef>
              <a:spcAft>
                <a:spcPts val="0"/>
              </a:spcAft>
              <a:buClr>
                <a:srgbClr val="339DB1"/>
              </a:buClr>
              <a:buSzPts val="3400"/>
              <a:buFont typeface="Calibri"/>
              <a:buChar char="•"/>
              <a:defRPr b="1" sz="3400">
                <a:solidFill>
                  <a:srgbClr val="339DB1"/>
                </a:solidFill>
                <a:latin typeface="Calibri"/>
                <a:ea typeface="Calibri"/>
                <a:cs typeface="Calibri"/>
                <a:sym typeface="Calibri"/>
              </a:defRPr>
            </a:lvl4pPr>
            <a:lvl5pPr indent="-444500" lvl="4" marL="2286000" rtl="0" algn="l">
              <a:lnSpc>
                <a:spcPct val="90000"/>
              </a:lnSpc>
              <a:spcBef>
                <a:spcPts val="800"/>
              </a:spcBef>
              <a:spcAft>
                <a:spcPts val="0"/>
              </a:spcAft>
              <a:buClr>
                <a:srgbClr val="339DB1"/>
              </a:buClr>
              <a:buSzPts val="3400"/>
              <a:buFont typeface="Calibri"/>
              <a:buChar char="•"/>
              <a:defRPr b="1" sz="3400">
                <a:solidFill>
                  <a:srgbClr val="339DB1"/>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31" name="Google Shape;131;p30"/>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p:cSld name="Cover BLUE">
    <p:spTree>
      <p:nvGrpSpPr>
        <p:cNvPr id="132" name="Shape 132"/>
        <p:cNvGrpSpPr/>
        <p:nvPr/>
      </p:nvGrpSpPr>
      <p:grpSpPr>
        <a:xfrm>
          <a:off x="0" y="0"/>
          <a:ext cx="0" cy="0"/>
          <a:chOff x="0" y="0"/>
          <a:chExt cx="0" cy="0"/>
        </a:xfrm>
      </p:grpSpPr>
      <p:sp>
        <p:nvSpPr>
          <p:cNvPr id="133" name="Google Shape;133;p31"/>
          <p:cNvSpPr/>
          <p:nvPr/>
        </p:nvSpPr>
        <p:spPr>
          <a:xfrm>
            <a:off x="-761" y="-2990"/>
            <a:ext cx="9148200" cy="5149500"/>
          </a:xfrm>
          <a:prstGeom prst="rect">
            <a:avLst/>
          </a:prstGeom>
          <a:solidFill>
            <a:srgbClr val="339DB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Helvetica Neue"/>
              <a:buNone/>
            </a:pPr>
            <a:r>
              <a:t/>
            </a:r>
            <a:endParaRPr b="0" i="0" sz="1100" u="none" cap="none" strike="noStrike">
              <a:solidFill>
                <a:srgbClr val="EFEDDE"/>
              </a:solidFill>
              <a:latin typeface="Helvetica Neue"/>
              <a:ea typeface="Helvetica Neue"/>
              <a:cs typeface="Helvetica Neue"/>
              <a:sym typeface="Helvetica Neue"/>
            </a:endParaRPr>
          </a:p>
        </p:txBody>
      </p:sp>
      <p:sp>
        <p:nvSpPr>
          <p:cNvPr id="134" name="Google Shape;134;p31"/>
          <p:cNvSpPr txBox="1"/>
          <p:nvPr>
            <p:ph idx="1" type="body"/>
          </p:nvPr>
        </p:nvSpPr>
        <p:spPr>
          <a:xfrm>
            <a:off x="726583" y="1711821"/>
            <a:ext cx="8182800" cy="1719900"/>
          </a:xfrm>
          <a:prstGeom prst="rect">
            <a:avLst/>
          </a:prstGeom>
          <a:noFill/>
          <a:ln>
            <a:noFill/>
          </a:ln>
        </p:spPr>
        <p:txBody>
          <a:bodyPr anchorCtr="0" anchor="ctr" bIns="0" lIns="0" spcFirstLastPara="1" rIns="0" wrap="square" tIns="0">
            <a:normAutofit/>
          </a:bodyPr>
          <a:lstStyle>
            <a:lvl1pPr indent="-298450" lvl="0" marL="457200" rtl="0" algn="l">
              <a:lnSpc>
                <a:spcPct val="120000"/>
              </a:lnSpc>
              <a:spcBef>
                <a:spcPts val="0"/>
              </a:spcBef>
              <a:spcAft>
                <a:spcPts val="0"/>
              </a:spcAft>
              <a:buClr>
                <a:srgbClr val="FFFFFF"/>
              </a:buClr>
              <a:buSzPts val="1100"/>
              <a:buFont typeface="Helvetica Neue"/>
              <a:buChar char="•"/>
              <a:defRPr sz="1500">
                <a:latin typeface="Helvetica Neue"/>
                <a:ea typeface="Helvetica Neue"/>
                <a:cs typeface="Helvetica Neue"/>
                <a:sym typeface="Helvetica Neue"/>
              </a:defRPr>
            </a:lvl1pPr>
            <a:lvl2pPr indent="-368300" lvl="1" marL="914400" rtl="0" algn="l">
              <a:lnSpc>
                <a:spcPct val="120000"/>
              </a:lnSpc>
              <a:spcBef>
                <a:spcPts val="0"/>
              </a:spcBef>
              <a:spcAft>
                <a:spcPts val="0"/>
              </a:spcAft>
              <a:buClr>
                <a:srgbClr val="FFFFFF"/>
              </a:buClr>
              <a:buSzPts val="2200"/>
              <a:buFont typeface="Helvetica Neue"/>
              <a:buChar char="•"/>
              <a:defRPr sz="1500">
                <a:latin typeface="Helvetica Neue"/>
                <a:ea typeface="Helvetica Neue"/>
                <a:cs typeface="Helvetica Neue"/>
                <a:sym typeface="Helvetica Neue"/>
              </a:defRPr>
            </a:lvl2pPr>
            <a:lvl3pPr indent="-368300" lvl="2" marL="1371600" rtl="0" algn="l">
              <a:lnSpc>
                <a:spcPct val="120000"/>
              </a:lnSpc>
              <a:spcBef>
                <a:spcPts val="0"/>
              </a:spcBef>
              <a:spcAft>
                <a:spcPts val="0"/>
              </a:spcAft>
              <a:buClr>
                <a:srgbClr val="FFFFFF"/>
              </a:buClr>
              <a:buSzPts val="2200"/>
              <a:buFont typeface="Helvetica Neue"/>
              <a:buChar char="•"/>
              <a:defRPr sz="1500">
                <a:latin typeface="Helvetica Neue"/>
                <a:ea typeface="Helvetica Neue"/>
                <a:cs typeface="Helvetica Neue"/>
                <a:sym typeface="Helvetica Neue"/>
              </a:defRPr>
            </a:lvl3pPr>
            <a:lvl4pPr indent="-368300" lvl="3" marL="1828800" rtl="0" algn="l">
              <a:lnSpc>
                <a:spcPct val="120000"/>
              </a:lnSpc>
              <a:spcBef>
                <a:spcPts val="0"/>
              </a:spcBef>
              <a:spcAft>
                <a:spcPts val="0"/>
              </a:spcAft>
              <a:buClr>
                <a:srgbClr val="FFFFFF"/>
              </a:buClr>
              <a:buSzPts val="2200"/>
              <a:buFont typeface="Helvetica Neue"/>
              <a:buChar char="•"/>
              <a:defRPr sz="1500">
                <a:latin typeface="Helvetica Neue"/>
                <a:ea typeface="Helvetica Neue"/>
                <a:cs typeface="Helvetica Neue"/>
                <a:sym typeface="Helvetica Neue"/>
              </a:defRPr>
            </a:lvl4pPr>
            <a:lvl5pPr indent="-368300" lvl="4" marL="2286000" rtl="0" algn="l">
              <a:lnSpc>
                <a:spcPct val="120000"/>
              </a:lnSpc>
              <a:spcBef>
                <a:spcPts val="0"/>
              </a:spcBef>
              <a:spcAft>
                <a:spcPts val="0"/>
              </a:spcAft>
              <a:buClr>
                <a:srgbClr val="FFFFFF"/>
              </a:buClr>
              <a:buSzPts val="2200"/>
              <a:buFont typeface="Helvetica Neue"/>
              <a:buChar char="•"/>
              <a:defRPr sz="1500">
                <a:latin typeface="Helvetica Neue"/>
                <a:ea typeface="Helvetica Neue"/>
                <a:cs typeface="Helvetica Neue"/>
                <a:sym typeface="Helvetica Neue"/>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35" name="Google Shape;135;p31"/>
          <p:cNvSpPr txBox="1"/>
          <p:nvPr>
            <p:ph idx="2" type="body"/>
          </p:nvPr>
        </p:nvSpPr>
        <p:spPr>
          <a:xfrm>
            <a:off x="6289846" y="405720"/>
            <a:ext cx="2379000" cy="214200"/>
          </a:xfrm>
          <a:prstGeom prst="rect">
            <a:avLst/>
          </a:prstGeom>
          <a:noFill/>
          <a:ln>
            <a:noFill/>
          </a:ln>
        </p:spPr>
        <p:txBody>
          <a:bodyPr anchorCtr="0" anchor="t"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36" name="Google Shape;136;p31"/>
          <p:cNvSpPr/>
          <p:nvPr>
            <p:ph idx="3" type="pic"/>
          </p:nvPr>
        </p:nvSpPr>
        <p:spPr>
          <a:xfrm>
            <a:off x="897317" y="405797"/>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37" name="Google Shape;137;p31"/>
          <p:cNvSpPr txBox="1"/>
          <p:nvPr>
            <p:ph idx="12" type="sldNum"/>
          </p:nvPr>
        </p:nvSpPr>
        <p:spPr>
          <a:xfrm>
            <a:off x="4483450"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p:bg>
      <p:bgPr>
        <a:solidFill>
          <a:srgbClr val="1BABA8"/>
        </a:solidFill>
      </p:bgPr>
    </p:bg>
    <p:spTree>
      <p:nvGrpSpPr>
        <p:cNvPr id="138" name="Shape 138"/>
        <p:cNvGrpSpPr/>
        <p:nvPr/>
      </p:nvGrpSpPr>
      <p:grpSpPr>
        <a:xfrm>
          <a:off x="0" y="0"/>
          <a:ext cx="0" cy="0"/>
          <a:chOff x="0" y="0"/>
          <a:chExt cx="0" cy="0"/>
        </a:xfrm>
      </p:grpSpPr>
      <p:sp>
        <p:nvSpPr>
          <p:cNvPr id="139" name="Google Shape;139;p32"/>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2">
    <p:bg>
      <p:bgPr>
        <a:solidFill>
          <a:srgbClr val="000000"/>
        </a:solidFill>
      </p:bgPr>
    </p:bg>
    <p:spTree>
      <p:nvGrpSpPr>
        <p:cNvPr id="140" name="Shape 140"/>
        <p:cNvGrpSpPr/>
        <p:nvPr/>
      </p:nvGrpSpPr>
      <p:grpSpPr>
        <a:xfrm>
          <a:off x="0" y="0"/>
          <a:ext cx="0" cy="0"/>
          <a:chOff x="0" y="0"/>
          <a:chExt cx="0" cy="0"/>
        </a:xfrm>
      </p:grpSpPr>
      <p:sp>
        <p:nvSpPr>
          <p:cNvPr id="141" name="Google Shape;141;p33"/>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rmAutofit/>
          </a:bodyPr>
          <a:lstStyle>
            <a:lvl1pPr lvl="0" rtl="0" algn="l">
              <a:lnSpc>
                <a:spcPct val="100000"/>
              </a:lnSpc>
              <a:spcBef>
                <a:spcPts val="0"/>
              </a:spcBef>
              <a:spcAft>
                <a:spcPts val="0"/>
              </a:spcAft>
              <a:buClr>
                <a:srgbClr val="FFFFFF"/>
              </a:buClr>
              <a:buSzPts val="2000"/>
              <a:buFont typeface="Helvetica Neue"/>
              <a:buNone/>
              <a:defRPr b="1" sz="2000">
                <a:solidFill>
                  <a:srgbClr val="FFFFFF"/>
                </a:solidFill>
                <a:latin typeface="Helvetica Neue"/>
                <a:ea typeface="Helvetica Neue"/>
                <a:cs typeface="Helvetica Neue"/>
                <a:sym typeface="Helvetica Neue"/>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42" name="Google Shape;142;p33"/>
          <p:cNvSpPr txBox="1"/>
          <p:nvPr>
            <p:ph idx="1" type="body"/>
          </p:nvPr>
        </p:nvSpPr>
        <p:spPr>
          <a:xfrm>
            <a:off x="666750" y="2652713"/>
            <a:ext cx="7810500" cy="595500"/>
          </a:xfrm>
          <a:prstGeom prst="rect">
            <a:avLst/>
          </a:prstGeom>
          <a:noFill/>
          <a:ln>
            <a:noFill/>
          </a:ln>
        </p:spPr>
        <p:txBody>
          <a:bodyPr anchorCtr="0" anchor="t" bIns="19050" lIns="19050" spcFirstLastPara="1" rIns="19050" wrap="square" tIns="19050">
            <a:normAutofit/>
          </a:bodyPr>
          <a:lstStyle>
            <a:lvl1pPr indent="-228600" lvl="0" marL="457200" rtl="0" algn="ctr">
              <a:lnSpc>
                <a:spcPct val="100000"/>
              </a:lnSpc>
              <a:spcBef>
                <a:spcPts val="0"/>
              </a:spcBef>
              <a:spcAft>
                <a:spcPts val="0"/>
              </a:spcAft>
              <a:buClr>
                <a:srgbClr val="FFFFFF"/>
              </a:buClr>
              <a:buSzPts val="2000"/>
              <a:buFont typeface="Helvetica Neue"/>
              <a:buNone/>
              <a:defRPr sz="2000">
                <a:latin typeface="Helvetica Neue"/>
                <a:ea typeface="Helvetica Neue"/>
                <a:cs typeface="Helvetica Neue"/>
                <a:sym typeface="Helvetica Neue"/>
              </a:defRPr>
            </a:lvl1pPr>
            <a:lvl2pPr indent="-228600" lvl="1" marL="914400" rtl="0" algn="ctr">
              <a:lnSpc>
                <a:spcPct val="100000"/>
              </a:lnSpc>
              <a:spcBef>
                <a:spcPts val="0"/>
              </a:spcBef>
              <a:spcAft>
                <a:spcPts val="0"/>
              </a:spcAft>
              <a:buClr>
                <a:srgbClr val="FFFFFF"/>
              </a:buClr>
              <a:buSzPts val="2000"/>
              <a:buFont typeface="Helvetica Neue"/>
              <a:buNone/>
              <a:defRPr sz="2000">
                <a:latin typeface="Helvetica Neue"/>
                <a:ea typeface="Helvetica Neue"/>
                <a:cs typeface="Helvetica Neue"/>
                <a:sym typeface="Helvetica Neue"/>
              </a:defRPr>
            </a:lvl2pPr>
            <a:lvl3pPr indent="-228600" lvl="2" marL="1371600" rtl="0" algn="ctr">
              <a:lnSpc>
                <a:spcPct val="100000"/>
              </a:lnSpc>
              <a:spcBef>
                <a:spcPts val="0"/>
              </a:spcBef>
              <a:spcAft>
                <a:spcPts val="0"/>
              </a:spcAft>
              <a:buClr>
                <a:srgbClr val="FFFFFF"/>
              </a:buClr>
              <a:buSzPts val="2000"/>
              <a:buFont typeface="Helvetica Neue"/>
              <a:buNone/>
              <a:defRPr sz="2000">
                <a:latin typeface="Helvetica Neue"/>
                <a:ea typeface="Helvetica Neue"/>
                <a:cs typeface="Helvetica Neue"/>
                <a:sym typeface="Helvetica Neue"/>
              </a:defRPr>
            </a:lvl3pPr>
            <a:lvl4pPr indent="-228600" lvl="3" marL="1828800" rtl="0" algn="ctr">
              <a:lnSpc>
                <a:spcPct val="100000"/>
              </a:lnSpc>
              <a:spcBef>
                <a:spcPts val="0"/>
              </a:spcBef>
              <a:spcAft>
                <a:spcPts val="0"/>
              </a:spcAft>
              <a:buClr>
                <a:srgbClr val="FFFFFF"/>
              </a:buClr>
              <a:buSzPts val="2000"/>
              <a:buFont typeface="Helvetica Neue"/>
              <a:buNone/>
              <a:defRPr sz="2000">
                <a:latin typeface="Helvetica Neue"/>
                <a:ea typeface="Helvetica Neue"/>
                <a:cs typeface="Helvetica Neue"/>
                <a:sym typeface="Helvetica Neue"/>
              </a:defRPr>
            </a:lvl4pPr>
            <a:lvl5pPr indent="-228600" lvl="4" marL="2286000" rtl="0" algn="ctr">
              <a:lnSpc>
                <a:spcPct val="100000"/>
              </a:lnSpc>
              <a:spcBef>
                <a:spcPts val="0"/>
              </a:spcBef>
              <a:spcAft>
                <a:spcPts val="0"/>
              </a:spcAft>
              <a:buClr>
                <a:srgbClr val="FFFFFF"/>
              </a:buClr>
              <a:buSzPts val="2000"/>
              <a:buFont typeface="Helvetica Neue"/>
              <a:buNone/>
              <a:defRPr sz="2000">
                <a:latin typeface="Helvetica Neue"/>
                <a:ea typeface="Helvetica Neue"/>
                <a:cs typeface="Helvetica Neue"/>
                <a:sym typeface="Helvetica Neue"/>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43" name="Google Shape;143;p3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FFFFFF"/>
              </a:buClr>
              <a:buSzPts val="900"/>
              <a:buFont typeface="Helvetica Neue Light"/>
              <a:buNone/>
              <a:defRPr>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center Bottom">
  <p:cSld name="Text center Bottom">
    <p:spTree>
      <p:nvGrpSpPr>
        <p:cNvPr id="144" name="Shape 144"/>
        <p:cNvGrpSpPr/>
        <p:nvPr/>
      </p:nvGrpSpPr>
      <p:grpSpPr>
        <a:xfrm>
          <a:off x="0" y="0"/>
          <a:ext cx="0" cy="0"/>
          <a:chOff x="0" y="0"/>
          <a:chExt cx="0" cy="0"/>
        </a:xfrm>
      </p:grpSpPr>
      <p:sp>
        <p:nvSpPr>
          <p:cNvPr id="145" name="Google Shape;145;p34"/>
          <p:cNvSpPr txBox="1"/>
          <p:nvPr>
            <p:ph idx="1" type="body"/>
          </p:nvPr>
        </p:nvSpPr>
        <p:spPr>
          <a:xfrm>
            <a:off x="1142233" y="3620290"/>
            <a:ext cx="6859500" cy="1536600"/>
          </a:xfrm>
          <a:prstGeom prst="rect">
            <a:avLst/>
          </a:prstGeom>
          <a:solidFill>
            <a:srgbClr val="EFEDDE">
              <a:alpha val="50980"/>
            </a:srgbClr>
          </a:solid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46" name="Google Shape;146;p34"/>
          <p:cNvSpPr txBox="1"/>
          <p:nvPr>
            <p:ph idx="2" type="body"/>
          </p:nvPr>
        </p:nvSpPr>
        <p:spPr>
          <a:xfrm>
            <a:off x="1460644" y="3834614"/>
            <a:ext cx="6222600" cy="1010700"/>
          </a:xfrm>
          <a:prstGeom prst="rect">
            <a:avLst/>
          </a:prstGeom>
          <a:noFill/>
          <a:ln>
            <a:noFill/>
          </a:ln>
        </p:spPr>
        <p:txBody>
          <a:bodyPr anchorCtr="0" anchor="b"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47" name="Google Shape;147;p34"/>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2">
    <p:spTree>
      <p:nvGrpSpPr>
        <p:cNvPr id="148" name="Shape 148"/>
        <p:cNvGrpSpPr/>
        <p:nvPr/>
      </p:nvGrpSpPr>
      <p:grpSpPr>
        <a:xfrm>
          <a:off x="0" y="0"/>
          <a:ext cx="0" cy="0"/>
          <a:chOff x="0" y="0"/>
          <a:chExt cx="0" cy="0"/>
        </a:xfrm>
      </p:grpSpPr>
      <p:sp>
        <p:nvSpPr>
          <p:cNvPr id="149" name="Google Shape;149;p35"/>
          <p:cNvSpPr/>
          <p:nvPr>
            <p:ph idx="2" type="pic"/>
          </p:nvPr>
        </p:nvSpPr>
        <p:spPr>
          <a:xfrm>
            <a:off x="1137252" y="-11433"/>
            <a:ext cx="3444300" cy="51663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50" name="Google Shape;150;p35"/>
          <p:cNvSpPr txBox="1"/>
          <p:nvPr>
            <p:ph type="title"/>
          </p:nvPr>
        </p:nvSpPr>
        <p:spPr>
          <a:xfrm>
            <a:off x="4879712" y="320512"/>
            <a:ext cx="2833800" cy="1056600"/>
          </a:xfrm>
          <a:prstGeom prst="rect">
            <a:avLst/>
          </a:prstGeom>
          <a:noFill/>
          <a:ln>
            <a:noFill/>
          </a:ln>
        </p:spPr>
        <p:txBody>
          <a:bodyPr anchorCtr="0" anchor="t" bIns="26775" lIns="26775" spcFirstLastPara="1" rIns="26775" wrap="square" tIns="26775">
            <a:normAutofit/>
          </a:bodyPr>
          <a:lstStyle>
            <a:lvl1pPr lvl="0" rtl="0" algn="l">
              <a:lnSpc>
                <a:spcPct val="100000"/>
              </a:lnSpc>
              <a:spcBef>
                <a:spcPts val="0"/>
              </a:spcBef>
              <a:spcAft>
                <a:spcPts val="0"/>
              </a:spcAft>
              <a:buClr>
                <a:srgbClr val="339DB1"/>
              </a:buClr>
              <a:buSzPts val="2100"/>
              <a:buFont typeface="Geo"/>
              <a:buNone/>
              <a:defRPr b="1" sz="2100">
                <a:solidFill>
                  <a:srgbClr val="339DB1"/>
                </a:solidFill>
                <a:latin typeface="Geo"/>
                <a:ea typeface="Geo"/>
                <a:cs typeface="Geo"/>
                <a:sym typeface="Geo"/>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51" name="Google Shape;151;p35"/>
          <p:cNvSpPr txBox="1"/>
          <p:nvPr>
            <p:ph idx="1" type="body"/>
          </p:nvPr>
        </p:nvSpPr>
        <p:spPr>
          <a:xfrm>
            <a:off x="4893094" y="2207263"/>
            <a:ext cx="2806800" cy="2606400"/>
          </a:xfrm>
          <a:prstGeom prst="rect">
            <a:avLst/>
          </a:prstGeom>
          <a:noFill/>
          <a:ln>
            <a:noFill/>
          </a:ln>
        </p:spPr>
        <p:txBody>
          <a:bodyPr anchorCtr="0" anchor="b" bIns="26775" lIns="26775" spcFirstLastPara="1" rIns="26775" wrap="square" tIns="26775">
            <a:normAutofit/>
          </a:bodyPr>
          <a:lstStyle>
            <a:lvl1pPr indent="-228600" lvl="0" marL="457200" rtl="0" algn="l">
              <a:lnSpc>
                <a:spcPct val="100000"/>
              </a:lnSpc>
              <a:spcBef>
                <a:spcPts val="0"/>
              </a:spcBef>
              <a:spcAft>
                <a:spcPts val="0"/>
              </a:spcAft>
              <a:buClr>
                <a:srgbClr val="000000"/>
              </a:buClr>
              <a:buSzPts val="2100"/>
              <a:buFont typeface="Geo"/>
              <a:buNone/>
              <a:defRPr b="1" sz="2100">
                <a:solidFill>
                  <a:srgbClr val="000000"/>
                </a:solidFill>
                <a:latin typeface="Geo"/>
                <a:ea typeface="Geo"/>
                <a:cs typeface="Geo"/>
                <a:sym typeface="Geo"/>
              </a:defRPr>
            </a:lvl1pPr>
            <a:lvl2pPr indent="-361950" lvl="1" marL="914400" rtl="0" algn="l">
              <a:lnSpc>
                <a:spcPct val="100000"/>
              </a:lnSpc>
              <a:spcBef>
                <a:spcPts val="0"/>
              </a:spcBef>
              <a:spcAft>
                <a:spcPts val="0"/>
              </a:spcAft>
              <a:buClr>
                <a:srgbClr val="000000"/>
              </a:buClr>
              <a:buSzPts val="2100"/>
              <a:buFont typeface="Geo"/>
              <a:buChar char="•"/>
              <a:defRPr b="1" sz="2100">
                <a:solidFill>
                  <a:srgbClr val="000000"/>
                </a:solidFill>
                <a:latin typeface="Geo"/>
                <a:ea typeface="Geo"/>
                <a:cs typeface="Geo"/>
                <a:sym typeface="Geo"/>
              </a:defRPr>
            </a:lvl2pPr>
            <a:lvl3pPr indent="-361950" lvl="2" marL="1371600" rtl="0" algn="l">
              <a:lnSpc>
                <a:spcPct val="100000"/>
              </a:lnSpc>
              <a:spcBef>
                <a:spcPts val="0"/>
              </a:spcBef>
              <a:spcAft>
                <a:spcPts val="0"/>
              </a:spcAft>
              <a:buClr>
                <a:srgbClr val="000000"/>
              </a:buClr>
              <a:buSzPts val="2100"/>
              <a:buFont typeface="Geo"/>
              <a:buChar char="•"/>
              <a:defRPr b="1" sz="2100">
                <a:solidFill>
                  <a:srgbClr val="000000"/>
                </a:solidFill>
                <a:latin typeface="Geo"/>
                <a:ea typeface="Geo"/>
                <a:cs typeface="Geo"/>
                <a:sym typeface="Geo"/>
              </a:defRPr>
            </a:lvl3pPr>
            <a:lvl4pPr indent="-361950" lvl="3" marL="1828800" rtl="0" algn="l">
              <a:lnSpc>
                <a:spcPct val="100000"/>
              </a:lnSpc>
              <a:spcBef>
                <a:spcPts val="0"/>
              </a:spcBef>
              <a:spcAft>
                <a:spcPts val="0"/>
              </a:spcAft>
              <a:buClr>
                <a:srgbClr val="000000"/>
              </a:buClr>
              <a:buSzPts val="2100"/>
              <a:buFont typeface="Geo"/>
              <a:buChar char="•"/>
              <a:defRPr b="1" sz="2100">
                <a:solidFill>
                  <a:srgbClr val="000000"/>
                </a:solidFill>
                <a:latin typeface="Geo"/>
                <a:ea typeface="Geo"/>
                <a:cs typeface="Geo"/>
                <a:sym typeface="Geo"/>
              </a:defRPr>
            </a:lvl4pPr>
            <a:lvl5pPr indent="-361950" lvl="4" marL="2286000" rtl="0" algn="l">
              <a:lnSpc>
                <a:spcPct val="100000"/>
              </a:lnSpc>
              <a:spcBef>
                <a:spcPts val="0"/>
              </a:spcBef>
              <a:spcAft>
                <a:spcPts val="0"/>
              </a:spcAft>
              <a:buClr>
                <a:srgbClr val="000000"/>
              </a:buClr>
              <a:buSzPts val="2100"/>
              <a:buFont typeface="Geo"/>
              <a:buChar char="•"/>
              <a:defRPr b="1" sz="2100">
                <a:solidFill>
                  <a:srgbClr val="000000"/>
                </a:solidFill>
                <a:latin typeface="Geo"/>
                <a:ea typeface="Geo"/>
                <a:cs typeface="Geo"/>
                <a:sym typeface="Geo"/>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52" name="Google Shape;152;p35"/>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spTree>
      <p:nvGrpSpPr>
        <p:cNvPr id="153" name="Shape 153"/>
        <p:cNvGrpSpPr/>
        <p:nvPr/>
      </p:nvGrpSpPr>
      <p:grpSpPr>
        <a:xfrm>
          <a:off x="0" y="0"/>
          <a:ext cx="0" cy="0"/>
          <a:chOff x="0" y="0"/>
          <a:chExt cx="0" cy="0"/>
        </a:xfrm>
      </p:grpSpPr>
      <p:sp>
        <p:nvSpPr>
          <p:cNvPr id="154" name="Google Shape;154;p36"/>
          <p:cNvSpPr/>
          <p:nvPr>
            <p:ph idx="2" type="pic"/>
          </p:nvPr>
        </p:nvSpPr>
        <p:spPr>
          <a:xfrm>
            <a:off x="54798" y="-77295"/>
            <a:ext cx="7947000" cy="52980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55" name="Google Shape;155;p36"/>
          <p:cNvSpPr txBox="1"/>
          <p:nvPr>
            <p:ph idx="1" type="body"/>
          </p:nvPr>
        </p:nvSpPr>
        <p:spPr>
          <a:xfrm>
            <a:off x="2329776" y="1874446"/>
            <a:ext cx="4484400" cy="1316400"/>
          </a:xfrm>
          <a:prstGeom prst="rect">
            <a:avLst/>
          </a:prstGeom>
          <a:solidFill>
            <a:srgbClr val="000000">
              <a:alpha val="49410"/>
            </a:srgbClr>
          </a:solid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56" name="Google Shape;156;p36"/>
          <p:cNvSpPr/>
          <p:nvPr>
            <p:ph idx="3" type="pic"/>
          </p:nvPr>
        </p:nvSpPr>
        <p:spPr>
          <a:xfrm>
            <a:off x="3945782" y="4506158"/>
            <a:ext cx="1252500" cy="3411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57" name="Google Shape;157;p36"/>
          <p:cNvSpPr txBox="1"/>
          <p:nvPr>
            <p:ph idx="4" type="body"/>
          </p:nvPr>
        </p:nvSpPr>
        <p:spPr>
          <a:xfrm>
            <a:off x="2852775" y="2633223"/>
            <a:ext cx="4363800" cy="867900"/>
          </a:xfrm>
          <a:prstGeom prst="rect">
            <a:avLst/>
          </a:prstGeom>
          <a:no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58" name="Google Shape;158;p36"/>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bg>
      <p:bgPr>
        <a:solidFill>
          <a:srgbClr val="F2F5F7"/>
        </a:solidFill>
      </p:bgPr>
    </p:bg>
    <p:spTree>
      <p:nvGrpSpPr>
        <p:cNvPr id="159" name="Shape 159"/>
        <p:cNvGrpSpPr/>
        <p:nvPr/>
      </p:nvGrpSpPr>
      <p:grpSpPr>
        <a:xfrm>
          <a:off x="0" y="0"/>
          <a:ext cx="0" cy="0"/>
          <a:chOff x="0" y="0"/>
          <a:chExt cx="0" cy="0"/>
        </a:xfrm>
      </p:grpSpPr>
      <p:sp>
        <p:nvSpPr>
          <p:cNvPr id="160" name="Google Shape;160;p3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p:cSld name="Cover BLUE 2">
    <p:spTree>
      <p:nvGrpSpPr>
        <p:cNvPr id="161" name="Shape 161"/>
        <p:cNvGrpSpPr/>
        <p:nvPr/>
      </p:nvGrpSpPr>
      <p:grpSpPr>
        <a:xfrm>
          <a:off x="0" y="0"/>
          <a:ext cx="0" cy="0"/>
          <a:chOff x="0" y="0"/>
          <a:chExt cx="0" cy="0"/>
        </a:xfrm>
      </p:grpSpPr>
      <p:sp>
        <p:nvSpPr>
          <p:cNvPr id="162" name="Google Shape;162;p38"/>
          <p:cNvSpPr/>
          <p:nvPr/>
        </p:nvSpPr>
        <p:spPr>
          <a:xfrm>
            <a:off x="-761" y="-2990"/>
            <a:ext cx="9148200" cy="5149500"/>
          </a:xfrm>
          <a:prstGeom prst="rect">
            <a:avLst/>
          </a:prstGeom>
          <a:solidFill>
            <a:srgbClr val="339DB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Helvetica Neue"/>
              <a:buNone/>
            </a:pPr>
            <a:r>
              <a:t/>
            </a:r>
            <a:endParaRPr b="0" i="0" sz="1100" u="none" cap="none" strike="noStrike">
              <a:solidFill>
                <a:srgbClr val="EFEDDE"/>
              </a:solidFill>
              <a:latin typeface="Helvetica Neue"/>
              <a:ea typeface="Helvetica Neue"/>
              <a:cs typeface="Helvetica Neue"/>
              <a:sym typeface="Helvetica Neue"/>
            </a:endParaRPr>
          </a:p>
        </p:txBody>
      </p:sp>
      <p:sp>
        <p:nvSpPr>
          <p:cNvPr id="163" name="Google Shape;163;p38"/>
          <p:cNvSpPr txBox="1"/>
          <p:nvPr>
            <p:ph idx="1" type="body"/>
          </p:nvPr>
        </p:nvSpPr>
        <p:spPr>
          <a:xfrm>
            <a:off x="726583" y="1711821"/>
            <a:ext cx="8182800" cy="1719900"/>
          </a:xfrm>
          <a:prstGeom prst="rect">
            <a:avLst/>
          </a:prstGeom>
          <a:noFill/>
          <a:ln>
            <a:noFill/>
          </a:ln>
        </p:spPr>
        <p:txBody>
          <a:bodyPr anchorCtr="0" anchor="ctr" bIns="0" lIns="0" spcFirstLastPara="1" rIns="0" wrap="square" tIns="0">
            <a:normAutofit/>
          </a:bodyPr>
          <a:lstStyle>
            <a:lvl1pPr indent="-304800" lvl="0" marL="457200" rtl="0" algn="l">
              <a:lnSpc>
                <a:spcPct val="120000"/>
              </a:lnSpc>
              <a:spcBef>
                <a:spcPts val="0"/>
              </a:spcBef>
              <a:spcAft>
                <a:spcPts val="0"/>
              </a:spcAft>
              <a:buClr>
                <a:srgbClr val="000000"/>
              </a:buClr>
              <a:buSzPts val="1200"/>
              <a:buFont typeface="Helvetica Neue"/>
              <a:buChar char="•"/>
              <a:defRPr sz="1600">
                <a:solidFill>
                  <a:srgbClr val="000000"/>
                </a:solidFill>
                <a:latin typeface="Helvetica Neue"/>
                <a:ea typeface="Helvetica Neue"/>
                <a:cs typeface="Helvetica Neue"/>
                <a:sym typeface="Helvetica Neue"/>
              </a:defRPr>
            </a:lvl1pPr>
            <a:lvl2pPr indent="-374650" lvl="1" marL="914400" rtl="0" algn="l">
              <a:lnSpc>
                <a:spcPct val="120000"/>
              </a:lnSpc>
              <a:spcBef>
                <a:spcPts val="0"/>
              </a:spcBef>
              <a:spcAft>
                <a:spcPts val="0"/>
              </a:spcAft>
              <a:buClr>
                <a:srgbClr val="000000"/>
              </a:buClr>
              <a:buSzPts val="2300"/>
              <a:buFont typeface="Helvetica Neue"/>
              <a:buChar char="•"/>
              <a:defRPr sz="1600">
                <a:solidFill>
                  <a:srgbClr val="000000"/>
                </a:solidFill>
                <a:latin typeface="Helvetica Neue"/>
                <a:ea typeface="Helvetica Neue"/>
                <a:cs typeface="Helvetica Neue"/>
                <a:sym typeface="Helvetica Neue"/>
              </a:defRPr>
            </a:lvl2pPr>
            <a:lvl3pPr indent="-374650" lvl="2" marL="1371600" rtl="0" algn="l">
              <a:lnSpc>
                <a:spcPct val="120000"/>
              </a:lnSpc>
              <a:spcBef>
                <a:spcPts val="0"/>
              </a:spcBef>
              <a:spcAft>
                <a:spcPts val="0"/>
              </a:spcAft>
              <a:buClr>
                <a:srgbClr val="000000"/>
              </a:buClr>
              <a:buSzPts val="2300"/>
              <a:buFont typeface="Helvetica Neue"/>
              <a:buChar char="•"/>
              <a:defRPr sz="1600">
                <a:solidFill>
                  <a:srgbClr val="000000"/>
                </a:solidFill>
                <a:latin typeface="Helvetica Neue"/>
                <a:ea typeface="Helvetica Neue"/>
                <a:cs typeface="Helvetica Neue"/>
                <a:sym typeface="Helvetica Neue"/>
              </a:defRPr>
            </a:lvl3pPr>
            <a:lvl4pPr indent="-374650" lvl="3" marL="1828800" rtl="0" algn="l">
              <a:lnSpc>
                <a:spcPct val="120000"/>
              </a:lnSpc>
              <a:spcBef>
                <a:spcPts val="0"/>
              </a:spcBef>
              <a:spcAft>
                <a:spcPts val="0"/>
              </a:spcAft>
              <a:buClr>
                <a:srgbClr val="000000"/>
              </a:buClr>
              <a:buSzPts val="2300"/>
              <a:buFont typeface="Helvetica Neue"/>
              <a:buChar char="•"/>
              <a:defRPr sz="1600">
                <a:solidFill>
                  <a:srgbClr val="000000"/>
                </a:solidFill>
                <a:latin typeface="Helvetica Neue"/>
                <a:ea typeface="Helvetica Neue"/>
                <a:cs typeface="Helvetica Neue"/>
                <a:sym typeface="Helvetica Neue"/>
              </a:defRPr>
            </a:lvl4pPr>
            <a:lvl5pPr indent="-374650" lvl="4" marL="2286000" rtl="0" algn="l">
              <a:lnSpc>
                <a:spcPct val="120000"/>
              </a:lnSpc>
              <a:spcBef>
                <a:spcPts val="0"/>
              </a:spcBef>
              <a:spcAft>
                <a:spcPts val="0"/>
              </a:spcAft>
              <a:buClr>
                <a:srgbClr val="000000"/>
              </a:buClr>
              <a:buSzPts val="2300"/>
              <a:buFont typeface="Helvetica Neue"/>
              <a:buChar char="•"/>
              <a:defRPr sz="1600">
                <a:solidFill>
                  <a:srgbClr val="000000"/>
                </a:solidFill>
                <a:latin typeface="Helvetica Neue"/>
                <a:ea typeface="Helvetica Neue"/>
                <a:cs typeface="Helvetica Neue"/>
                <a:sym typeface="Helvetica Neue"/>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64" name="Google Shape;164;p38"/>
          <p:cNvSpPr txBox="1"/>
          <p:nvPr>
            <p:ph idx="2" type="body"/>
          </p:nvPr>
        </p:nvSpPr>
        <p:spPr>
          <a:xfrm>
            <a:off x="6289846" y="405720"/>
            <a:ext cx="2379000" cy="214200"/>
          </a:xfrm>
          <a:prstGeom prst="rect">
            <a:avLst/>
          </a:prstGeom>
          <a:noFill/>
          <a:ln>
            <a:noFill/>
          </a:ln>
        </p:spPr>
        <p:txBody>
          <a:bodyPr anchorCtr="0" anchor="t"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65" name="Google Shape;165;p38"/>
          <p:cNvSpPr/>
          <p:nvPr>
            <p:ph idx="3" type="pic"/>
          </p:nvPr>
        </p:nvSpPr>
        <p:spPr>
          <a:xfrm>
            <a:off x="897317" y="405797"/>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66" name="Google Shape;166;p38"/>
          <p:cNvSpPr txBox="1"/>
          <p:nvPr>
            <p:ph idx="12" type="sldNum"/>
          </p:nvPr>
        </p:nvSpPr>
        <p:spPr>
          <a:xfrm>
            <a:off x="4483450"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p:cSld name="Cover BLUE 3">
    <p:spTree>
      <p:nvGrpSpPr>
        <p:cNvPr id="167" name="Shape 167"/>
        <p:cNvGrpSpPr/>
        <p:nvPr/>
      </p:nvGrpSpPr>
      <p:grpSpPr>
        <a:xfrm>
          <a:off x="0" y="0"/>
          <a:ext cx="0" cy="0"/>
          <a:chOff x="0" y="0"/>
          <a:chExt cx="0" cy="0"/>
        </a:xfrm>
      </p:grpSpPr>
      <p:sp>
        <p:nvSpPr>
          <p:cNvPr id="168" name="Google Shape;168;p39"/>
          <p:cNvSpPr/>
          <p:nvPr/>
        </p:nvSpPr>
        <p:spPr>
          <a:xfrm>
            <a:off x="-1876" y="-2990"/>
            <a:ext cx="9147600" cy="5149500"/>
          </a:xfrm>
          <a:prstGeom prst="rect">
            <a:avLst/>
          </a:prstGeom>
          <a:solidFill>
            <a:srgbClr val="339DB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169" name="Google Shape;169;p39"/>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361950" lvl="0" marL="457200" rtl="0" algn="l">
              <a:lnSpc>
                <a:spcPct val="90000"/>
              </a:lnSpc>
              <a:spcBef>
                <a:spcPts val="800"/>
              </a:spcBef>
              <a:spcAft>
                <a:spcPts val="0"/>
              </a:spcAft>
              <a:buClr>
                <a:srgbClr val="000000"/>
              </a:buClr>
              <a:buSzPts val="2100"/>
              <a:buChar char="•"/>
              <a:defRPr sz="2100">
                <a:solidFill>
                  <a:srgbClr val="000000"/>
                </a:solidFill>
                <a:latin typeface="Calibri"/>
                <a:ea typeface="Calibri"/>
                <a:cs typeface="Calibri"/>
                <a:sym typeface="Calibri"/>
              </a:defRPr>
            </a:lvl1pPr>
            <a:lvl2pPr indent="-361950" lvl="1" marL="914400" rtl="0" algn="l">
              <a:lnSpc>
                <a:spcPct val="90000"/>
              </a:lnSpc>
              <a:spcBef>
                <a:spcPts val="800"/>
              </a:spcBef>
              <a:spcAft>
                <a:spcPts val="0"/>
              </a:spcAft>
              <a:buClr>
                <a:srgbClr val="000000"/>
              </a:buClr>
              <a:buSzPts val="2100"/>
              <a:buChar char="•"/>
              <a:defRPr sz="2100">
                <a:solidFill>
                  <a:srgbClr val="000000"/>
                </a:solidFill>
                <a:latin typeface="Calibri"/>
                <a:ea typeface="Calibri"/>
                <a:cs typeface="Calibri"/>
                <a:sym typeface="Calibri"/>
              </a:defRPr>
            </a:lvl2pPr>
            <a:lvl3pPr indent="-361950" lvl="2" marL="1371600" rtl="0" algn="l">
              <a:lnSpc>
                <a:spcPct val="90000"/>
              </a:lnSpc>
              <a:spcBef>
                <a:spcPts val="800"/>
              </a:spcBef>
              <a:spcAft>
                <a:spcPts val="0"/>
              </a:spcAft>
              <a:buClr>
                <a:srgbClr val="000000"/>
              </a:buClr>
              <a:buSzPts val="2100"/>
              <a:buChar char="•"/>
              <a:defRPr sz="2100">
                <a:solidFill>
                  <a:srgbClr val="000000"/>
                </a:solidFill>
                <a:latin typeface="Calibri"/>
                <a:ea typeface="Calibri"/>
                <a:cs typeface="Calibri"/>
                <a:sym typeface="Calibri"/>
              </a:defRPr>
            </a:lvl3pPr>
            <a:lvl4pPr indent="-361950" lvl="3" marL="1828800" rtl="0" algn="l">
              <a:lnSpc>
                <a:spcPct val="90000"/>
              </a:lnSpc>
              <a:spcBef>
                <a:spcPts val="800"/>
              </a:spcBef>
              <a:spcAft>
                <a:spcPts val="0"/>
              </a:spcAft>
              <a:buClr>
                <a:srgbClr val="000000"/>
              </a:buClr>
              <a:buSzPts val="2100"/>
              <a:buChar char="•"/>
              <a:defRPr sz="2100">
                <a:solidFill>
                  <a:srgbClr val="000000"/>
                </a:solidFill>
                <a:latin typeface="Calibri"/>
                <a:ea typeface="Calibri"/>
                <a:cs typeface="Calibri"/>
                <a:sym typeface="Calibri"/>
              </a:defRPr>
            </a:lvl4pPr>
            <a:lvl5pPr indent="-361950" lvl="4" marL="2286000" rtl="0" algn="l">
              <a:lnSpc>
                <a:spcPct val="90000"/>
              </a:lnSpc>
              <a:spcBef>
                <a:spcPts val="800"/>
              </a:spcBef>
              <a:spcAft>
                <a:spcPts val="0"/>
              </a:spcAft>
              <a:buClr>
                <a:srgbClr val="000000"/>
              </a:buClr>
              <a:buSzPts val="2100"/>
              <a:buChar char="•"/>
              <a:defRPr sz="2100">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70" name="Google Shape;170;p39"/>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71" name="Google Shape;171;p39"/>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72" name="Google Shape;172;p39"/>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p:cSld name="Cover BLUE 4">
    <p:spTree>
      <p:nvGrpSpPr>
        <p:cNvPr id="173" name="Shape 173"/>
        <p:cNvGrpSpPr/>
        <p:nvPr/>
      </p:nvGrpSpPr>
      <p:grpSpPr>
        <a:xfrm>
          <a:off x="0" y="0"/>
          <a:ext cx="0" cy="0"/>
          <a:chOff x="0" y="0"/>
          <a:chExt cx="0" cy="0"/>
        </a:xfrm>
      </p:grpSpPr>
      <p:sp>
        <p:nvSpPr>
          <p:cNvPr id="174" name="Google Shape;174;p40"/>
          <p:cNvSpPr/>
          <p:nvPr/>
        </p:nvSpPr>
        <p:spPr>
          <a:xfrm>
            <a:off x="-761" y="-2990"/>
            <a:ext cx="9148200" cy="5149500"/>
          </a:xfrm>
          <a:prstGeom prst="rect">
            <a:avLst/>
          </a:prstGeom>
          <a:solidFill>
            <a:srgbClr val="339DB1"/>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Helvetica Neue"/>
              <a:buNone/>
            </a:pPr>
            <a:r>
              <a:t/>
            </a:r>
            <a:endParaRPr b="0" i="0" sz="1100" u="none" cap="none" strike="noStrike">
              <a:solidFill>
                <a:srgbClr val="EFEDDE"/>
              </a:solidFill>
              <a:latin typeface="Helvetica Neue"/>
              <a:ea typeface="Helvetica Neue"/>
              <a:cs typeface="Helvetica Neue"/>
              <a:sym typeface="Helvetica Neue"/>
            </a:endParaRPr>
          </a:p>
        </p:txBody>
      </p:sp>
      <p:sp>
        <p:nvSpPr>
          <p:cNvPr id="175" name="Google Shape;175;p40"/>
          <p:cNvSpPr txBox="1"/>
          <p:nvPr>
            <p:ph idx="1" type="body"/>
          </p:nvPr>
        </p:nvSpPr>
        <p:spPr>
          <a:xfrm>
            <a:off x="726583" y="1711821"/>
            <a:ext cx="8182800" cy="1719900"/>
          </a:xfrm>
          <a:prstGeom prst="rect">
            <a:avLst/>
          </a:prstGeom>
          <a:noFill/>
          <a:ln>
            <a:noFill/>
          </a:ln>
        </p:spPr>
        <p:txBody>
          <a:bodyPr anchorCtr="0" anchor="ctr" bIns="0" lIns="0" spcFirstLastPara="1" rIns="0" wrap="square" tIns="0">
            <a:normAutofit/>
          </a:bodyPr>
          <a:lstStyle>
            <a:lvl1pPr indent="-298450" lvl="0" marL="457200" rtl="0" algn="l">
              <a:lnSpc>
                <a:spcPct val="120000"/>
              </a:lnSpc>
              <a:spcBef>
                <a:spcPts val="0"/>
              </a:spcBef>
              <a:spcAft>
                <a:spcPts val="0"/>
              </a:spcAft>
              <a:buClr>
                <a:srgbClr val="000000"/>
              </a:buClr>
              <a:buSzPts val="1100"/>
              <a:buFont typeface="Helvetica Neue"/>
              <a:buChar char="•"/>
              <a:defRPr sz="1500">
                <a:solidFill>
                  <a:srgbClr val="000000"/>
                </a:solidFill>
                <a:latin typeface="Helvetica Neue"/>
                <a:ea typeface="Helvetica Neue"/>
                <a:cs typeface="Helvetica Neue"/>
                <a:sym typeface="Helvetica Neue"/>
              </a:defRPr>
            </a:lvl1pPr>
            <a:lvl2pPr indent="-368300" lvl="1" marL="914400" rtl="0" algn="l">
              <a:lnSpc>
                <a:spcPct val="120000"/>
              </a:lnSpc>
              <a:spcBef>
                <a:spcPts val="0"/>
              </a:spcBef>
              <a:spcAft>
                <a:spcPts val="0"/>
              </a:spcAft>
              <a:buClr>
                <a:srgbClr val="000000"/>
              </a:buClr>
              <a:buSzPts val="2200"/>
              <a:buFont typeface="Helvetica Neue"/>
              <a:buChar char="•"/>
              <a:defRPr sz="1500">
                <a:solidFill>
                  <a:srgbClr val="000000"/>
                </a:solidFill>
                <a:latin typeface="Helvetica Neue"/>
                <a:ea typeface="Helvetica Neue"/>
                <a:cs typeface="Helvetica Neue"/>
                <a:sym typeface="Helvetica Neue"/>
              </a:defRPr>
            </a:lvl2pPr>
            <a:lvl3pPr indent="-368300" lvl="2" marL="1371600" rtl="0" algn="l">
              <a:lnSpc>
                <a:spcPct val="120000"/>
              </a:lnSpc>
              <a:spcBef>
                <a:spcPts val="0"/>
              </a:spcBef>
              <a:spcAft>
                <a:spcPts val="0"/>
              </a:spcAft>
              <a:buClr>
                <a:srgbClr val="000000"/>
              </a:buClr>
              <a:buSzPts val="2200"/>
              <a:buFont typeface="Helvetica Neue"/>
              <a:buChar char="•"/>
              <a:defRPr sz="1500">
                <a:solidFill>
                  <a:srgbClr val="000000"/>
                </a:solidFill>
                <a:latin typeface="Helvetica Neue"/>
                <a:ea typeface="Helvetica Neue"/>
                <a:cs typeface="Helvetica Neue"/>
                <a:sym typeface="Helvetica Neue"/>
              </a:defRPr>
            </a:lvl3pPr>
            <a:lvl4pPr indent="-368300" lvl="3" marL="1828800" rtl="0" algn="l">
              <a:lnSpc>
                <a:spcPct val="120000"/>
              </a:lnSpc>
              <a:spcBef>
                <a:spcPts val="0"/>
              </a:spcBef>
              <a:spcAft>
                <a:spcPts val="0"/>
              </a:spcAft>
              <a:buClr>
                <a:srgbClr val="000000"/>
              </a:buClr>
              <a:buSzPts val="2200"/>
              <a:buFont typeface="Helvetica Neue"/>
              <a:buChar char="•"/>
              <a:defRPr sz="1500">
                <a:solidFill>
                  <a:srgbClr val="000000"/>
                </a:solidFill>
                <a:latin typeface="Helvetica Neue"/>
                <a:ea typeface="Helvetica Neue"/>
                <a:cs typeface="Helvetica Neue"/>
                <a:sym typeface="Helvetica Neue"/>
              </a:defRPr>
            </a:lvl4pPr>
            <a:lvl5pPr indent="-368300" lvl="4" marL="2286000" rtl="0" algn="l">
              <a:lnSpc>
                <a:spcPct val="120000"/>
              </a:lnSpc>
              <a:spcBef>
                <a:spcPts val="0"/>
              </a:spcBef>
              <a:spcAft>
                <a:spcPts val="0"/>
              </a:spcAft>
              <a:buClr>
                <a:srgbClr val="000000"/>
              </a:buClr>
              <a:buSzPts val="2200"/>
              <a:buFont typeface="Helvetica Neue"/>
              <a:buChar char="•"/>
              <a:defRPr sz="1500">
                <a:solidFill>
                  <a:srgbClr val="000000"/>
                </a:solidFill>
                <a:latin typeface="Helvetica Neue"/>
                <a:ea typeface="Helvetica Neue"/>
                <a:cs typeface="Helvetica Neue"/>
                <a:sym typeface="Helvetica Neue"/>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76" name="Google Shape;176;p40"/>
          <p:cNvSpPr txBox="1"/>
          <p:nvPr>
            <p:ph idx="2" type="body"/>
          </p:nvPr>
        </p:nvSpPr>
        <p:spPr>
          <a:xfrm>
            <a:off x="6289846" y="405720"/>
            <a:ext cx="2379000" cy="214200"/>
          </a:xfrm>
          <a:prstGeom prst="rect">
            <a:avLst/>
          </a:prstGeom>
          <a:noFill/>
          <a:ln>
            <a:noFill/>
          </a:ln>
        </p:spPr>
        <p:txBody>
          <a:bodyPr anchorCtr="0" anchor="t"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77" name="Google Shape;177;p40"/>
          <p:cNvSpPr/>
          <p:nvPr>
            <p:ph idx="3" type="pic"/>
          </p:nvPr>
        </p:nvSpPr>
        <p:spPr>
          <a:xfrm>
            <a:off x="897317" y="405797"/>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78" name="Google Shape;178;p40"/>
          <p:cNvSpPr txBox="1"/>
          <p:nvPr>
            <p:ph idx="12" type="sldNum"/>
          </p:nvPr>
        </p:nvSpPr>
        <p:spPr>
          <a:xfrm>
            <a:off x="4483450"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3">
    <p:spTree>
      <p:nvGrpSpPr>
        <p:cNvPr id="179" name="Shape 179"/>
        <p:cNvGrpSpPr/>
        <p:nvPr/>
      </p:nvGrpSpPr>
      <p:grpSpPr>
        <a:xfrm>
          <a:off x="0" y="0"/>
          <a:ext cx="0" cy="0"/>
          <a:chOff x="0" y="0"/>
          <a:chExt cx="0" cy="0"/>
        </a:xfrm>
      </p:grpSpPr>
      <p:sp>
        <p:nvSpPr>
          <p:cNvPr id="180" name="Google Shape;180;p41"/>
          <p:cNvSpPr/>
          <p:nvPr>
            <p:ph idx="2" type="pic"/>
          </p:nvPr>
        </p:nvSpPr>
        <p:spPr>
          <a:xfrm>
            <a:off x="-39575" y="-11406"/>
            <a:ext cx="4592400" cy="51663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81" name="Google Shape;181;p41"/>
          <p:cNvSpPr txBox="1"/>
          <p:nvPr>
            <p:ph idx="1" type="body"/>
          </p:nvPr>
        </p:nvSpPr>
        <p:spPr>
          <a:xfrm>
            <a:off x="5000142" y="3121492"/>
            <a:ext cx="3742500" cy="1692000"/>
          </a:xfrm>
          <a:prstGeom prst="rect">
            <a:avLst/>
          </a:prstGeom>
          <a:noFill/>
          <a:ln>
            <a:noFill/>
          </a:ln>
        </p:spPr>
        <p:txBody>
          <a:bodyPr anchorCtr="0" anchor="b" bIns="34275" lIns="34275" spcFirstLastPara="1" rIns="34275" wrap="square" tIns="34275">
            <a:normAutofit/>
          </a:bodyPr>
          <a:lstStyle>
            <a:lvl1pPr indent="-228600" lvl="0" marL="457200" rtl="0" algn="l">
              <a:lnSpc>
                <a:spcPct val="100000"/>
              </a:lnSpc>
              <a:spcBef>
                <a:spcPts val="800"/>
              </a:spcBef>
              <a:spcAft>
                <a:spcPts val="0"/>
              </a:spcAft>
              <a:buClr>
                <a:srgbClr val="000000"/>
              </a:buClr>
              <a:buSzPts val="2100"/>
              <a:buFont typeface="Calibri"/>
              <a:buNone/>
              <a:defRPr b="1" sz="2100">
                <a:solidFill>
                  <a:srgbClr val="000000"/>
                </a:solidFill>
                <a:latin typeface="Calibri"/>
                <a:ea typeface="Calibri"/>
                <a:cs typeface="Calibri"/>
                <a:sym typeface="Calibri"/>
              </a:defRPr>
            </a:lvl1pPr>
            <a:lvl2pPr indent="-361950" lvl="1" marL="9144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2pPr>
            <a:lvl3pPr indent="-361950" lvl="2" marL="13716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3pPr>
            <a:lvl4pPr indent="-361950" lvl="3" marL="18288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4pPr>
            <a:lvl5pPr indent="-361950" lvl="4" marL="2286000" rtl="0" algn="l">
              <a:lnSpc>
                <a:spcPct val="100000"/>
              </a:lnSpc>
              <a:spcBef>
                <a:spcPts val="800"/>
              </a:spcBef>
              <a:spcAft>
                <a:spcPts val="0"/>
              </a:spcAft>
              <a:buClr>
                <a:srgbClr val="000000"/>
              </a:buClr>
              <a:buSzPts val="2100"/>
              <a:buFont typeface="Calibri"/>
              <a:buChar char="•"/>
              <a:defRPr b="1" sz="2100">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82" name="Google Shape;182;p41"/>
          <p:cNvSpPr txBox="1"/>
          <p:nvPr>
            <p:ph idx="3" type="body"/>
          </p:nvPr>
        </p:nvSpPr>
        <p:spPr>
          <a:xfrm>
            <a:off x="5000142" y="335335"/>
            <a:ext cx="3742500" cy="10566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83" name="Google Shape;183;p41"/>
          <p:cNvSpPr txBox="1"/>
          <p:nvPr>
            <p:ph idx="12" type="sldNum"/>
          </p:nvPr>
        </p:nvSpPr>
        <p:spPr>
          <a:xfrm>
            <a:off x="8314907" y="4802496"/>
            <a:ext cx="200400" cy="207900"/>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1pPr>
            <a:lvl2pPr indent="0" lvl="1"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2pPr>
            <a:lvl3pPr indent="0" lvl="2"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3pPr>
            <a:lvl4pPr indent="0" lvl="3"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4pPr>
            <a:lvl5pPr indent="0" lvl="4"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5pPr>
            <a:lvl6pPr indent="0" lvl="5"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6pPr>
            <a:lvl7pPr indent="0" lvl="6"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7pPr>
            <a:lvl8pPr indent="0" lvl="7"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8pPr>
            <a:lvl9pPr indent="0" lvl="8" marL="0" marR="0" rtl="0" algn="r">
              <a:lnSpc>
                <a:spcPct val="100000"/>
              </a:lnSpc>
              <a:spcBef>
                <a:spcPts val="0"/>
              </a:spcBef>
              <a:spcAft>
                <a:spcPts val="0"/>
              </a:spcAft>
              <a:buClr>
                <a:srgbClr val="888888"/>
              </a:buClr>
              <a:buSzPts val="900"/>
              <a:buFont typeface="Helvetica Neue Light"/>
              <a:buNone/>
              <a:defRPr>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GB"/>
              <a:t>‹#›</a:t>
            </a:fld>
            <a:endParaRPr>
              <a:latin typeface="Calibri"/>
              <a:ea typeface="Calibri"/>
              <a:cs typeface="Calibri"/>
              <a:sym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2">
    <p:spTree>
      <p:nvGrpSpPr>
        <p:cNvPr id="184" name="Shape 184"/>
        <p:cNvGrpSpPr/>
        <p:nvPr/>
      </p:nvGrpSpPr>
      <p:grpSpPr>
        <a:xfrm>
          <a:off x="0" y="0"/>
          <a:ext cx="0" cy="0"/>
          <a:chOff x="0" y="0"/>
          <a:chExt cx="0" cy="0"/>
        </a:xfrm>
      </p:grpSpPr>
      <p:sp>
        <p:nvSpPr>
          <p:cNvPr id="185" name="Google Shape;185;p42"/>
          <p:cNvSpPr/>
          <p:nvPr>
            <p:ph idx="2" type="pic"/>
          </p:nvPr>
        </p:nvSpPr>
        <p:spPr>
          <a:xfrm>
            <a:off x="54798" y="-77295"/>
            <a:ext cx="7947000" cy="52980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86" name="Google Shape;186;p42"/>
          <p:cNvSpPr txBox="1"/>
          <p:nvPr>
            <p:ph idx="1" type="body"/>
          </p:nvPr>
        </p:nvSpPr>
        <p:spPr>
          <a:xfrm>
            <a:off x="2329776" y="1874446"/>
            <a:ext cx="4484400" cy="1316400"/>
          </a:xfrm>
          <a:prstGeom prst="rect">
            <a:avLst/>
          </a:prstGeom>
          <a:solidFill>
            <a:srgbClr val="000000">
              <a:alpha val="49410"/>
            </a:srgbClr>
          </a:solid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87" name="Google Shape;187;p42"/>
          <p:cNvSpPr/>
          <p:nvPr>
            <p:ph idx="3" type="pic"/>
          </p:nvPr>
        </p:nvSpPr>
        <p:spPr>
          <a:xfrm>
            <a:off x="3945782" y="4506158"/>
            <a:ext cx="1252500" cy="3411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88" name="Google Shape;188;p42"/>
          <p:cNvSpPr txBox="1"/>
          <p:nvPr>
            <p:ph idx="4" type="body"/>
          </p:nvPr>
        </p:nvSpPr>
        <p:spPr>
          <a:xfrm>
            <a:off x="2852775" y="2633223"/>
            <a:ext cx="4363800" cy="867900"/>
          </a:xfrm>
          <a:prstGeom prst="rect">
            <a:avLst/>
          </a:prstGeom>
          <a:no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89" name="Google Shape;189;p42"/>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4">
    <p:spTree>
      <p:nvGrpSpPr>
        <p:cNvPr id="190" name="Shape 190"/>
        <p:cNvGrpSpPr/>
        <p:nvPr/>
      </p:nvGrpSpPr>
      <p:grpSpPr>
        <a:xfrm>
          <a:off x="0" y="0"/>
          <a:ext cx="0" cy="0"/>
          <a:chOff x="0" y="0"/>
          <a:chExt cx="0" cy="0"/>
        </a:xfrm>
      </p:grpSpPr>
      <p:sp>
        <p:nvSpPr>
          <p:cNvPr id="191" name="Google Shape;191;p43"/>
          <p:cNvSpPr/>
          <p:nvPr>
            <p:ph idx="2" type="pic"/>
          </p:nvPr>
        </p:nvSpPr>
        <p:spPr>
          <a:xfrm>
            <a:off x="1137252" y="-11433"/>
            <a:ext cx="3444300" cy="51663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192" name="Google Shape;192;p43"/>
          <p:cNvSpPr txBox="1"/>
          <p:nvPr>
            <p:ph type="title"/>
          </p:nvPr>
        </p:nvSpPr>
        <p:spPr>
          <a:xfrm>
            <a:off x="4879712" y="320512"/>
            <a:ext cx="2833800" cy="1056600"/>
          </a:xfrm>
          <a:prstGeom prst="rect">
            <a:avLst/>
          </a:prstGeom>
          <a:noFill/>
          <a:ln>
            <a:noFill/>
          </a:ln>
        </p:spPr>
        <p:txBody>
          <a:bodyPr anchorCtr="0" anchor="t" bIns="26775" lIns="26775" spcFirstLastPara="1" rIns="26775" wrap="square" tIns="26775">
            <a:normAutofit/>
          </a:bodyPr>
          <a:lstStyle>
            <a:lvl1pPr lvl="0" rtl="0" algn="l">
              <a:lnSpc>
                <a:spcPct val="100000"/>
              </a:lnSpc>
              <a:spcBef>
                <a:spcPts val="0"/>
              </a:spcBef>
              <a:spcAft>
                <a:spcPts val="0"/>
              </a:spcAft>
              <a:buClr>
                <a:srgbClr val="339DB1"/>
              </a:buClr>
              <a:buSzPts val="2100"/>
              <a:buFont typeface="Geo"/>
              <a:buNone/>
              <a:defRPr b="1" sz="2100">
                <a:solidFill>
                  <a:srgbClr val="339DB1"/>
                </a:solidFill>
                <a:latin typeface="Geo"/>
                <a:ea typeface="Geo"/>
                <a:cs typeface="Geo"/>
                <a:sym typeface="Geo"/>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193" name="Google Shape;193;p43"/>
          <p:cNvSpPr txBox="1"/>
          <p:nvPr>
            <p:ph idx="1" type="body"/>
          </p:nvPr>
        </p:nvSpPr>
        <p:spPr>
          <a:xfrm>
            <a:off x="4893094" y="2207263"/>
            <a:ext cx="2806800" cy="2606400"/>
          </a:xfrm>
          <a:prstGeom prst="rect">
            <a:avLst/>
          </a:prstGeom>
          <a:noFill/>
          <a:ln>
            <a:noFill/>
          </a:ln>
        </p:spPr>
        <p:txBody>
          <a:bodyPr anchorCtr="0" anchor="b" bIns="26775" lIns="26775" spcFirstLastPara="1" rIns="26775" wrap="square" tIns="26775">
            <a:normAutofit/>
          </a:bodyPr>
          <a:lstStyle>
            <a:lvl1pPr indent="-228600" lvl="0" marL="457200" rtl="0" algn="l">
              <a:lnSpc>
                <a:spcPct val="100000"/>
              </a:lnSpc>
              <a:spcBef>
                <a:spcPts val="0"/>
              </a:spcBef>
              <a:spcAft>
                <a:spcPts val="0"/>
              </a:spcAft>
              <a:buClr>
                <a:srgbClr val="FFFFFF"/>
              </a:buClr>
              <a:buSzPts val="2100"/>
              <a:buFont typeface="Geo"/>
              <a:buNone/>
              <a:defRPr b="1" sz="2100">
                <a:latin typeface="Geo"/>
                <a:ea typeface="Geo"/>
                <a:cs typeface="Geo"/>
                <a:sym typeface="Geo"/>
              </a:defRPr>
            </a:lvl1pPr>
            <a:lvl2pPr indent="-361950" lvl="1" marL="914400" rtl="0" algn="l">
              <a:lnSpc>
                <a:spcPct val="100000"/>
              </a:lnSpc>
              <a:spcBef>
                <a:spcPts val="0"/>
              </a:spcBef>
              <a:spcAft>
                <a:spcPts val="0"/>
              </a:spcAft>
              <a:buClr>
                <a:srgbClr val="FFFFFF"/>
              </a:buClr>
              <a:buSzPts val="2100"/>
              <a:buFont typeface="Geo"/>
              <a:buChar char="•"/>
              <a:defRPr b="1" sz="2100">
                <a:latin typeface="Geo"/>
                <a:ea typeface="Geo"/>
                <a:cs typeface="Geo"/>
                <a:sym typeface="Geo"/>
              </a:defRPr>
            </a:lvl2pPr>
            <a:lvl3pPr indent="-361950" lvl="2" marL="1371600" rtl="0" algn="l">
              <a:lnSpc>
                <a:spcPct val="100000"/>
              </a:lnSpc>
              <a:spcBef>
                <a:spcPts val="0"/>
              </a:spcBef>
              <a:spcAft>
                <a:spcPts val="0"/>
              </a:spcAft>
              <a:buClr>
                <a:srgbClr val="FFFFFF"/>
              </a:buClr>
              <a:buSzPts val="2100"/>
              <a:buFont typeface="Geo"/>
              <a:buChar char="•"/>
              <a:defRPr b="1" sz="2100">
                <a:latin typeface="Geo"/>
                <a:ea typeface="Geo"/>
                <a:cs typeface="Geo"/>
                <a:sym typeface="Geo"/>
              </a:defRPr>
            </a:lvl3pPr>
            <a:lvl4pPr indent="-361950" lvl="3" marL="1828800" rtl="0" algn="l">
              <a:lnSpc>
                <a:spcPct val="100000"/>
              </a:lnSpc>
              <a:spcBef>
                <a:spcPts val="0"/>
              </a:spcBef>
              <a:spcAft>
                <a:spcPts val="0"/>
              </a:spcAft>
              <a:buClr>
                <a:srgbClr val="FFFFFF"/>
              </a:buClr>
              <a:buSzPts val="2100"/>
              <a:buFont typeface="Geo"/>
              <a:buChar char="•"/>
              <a:defRPr b="1" sz="2100">
                <a:latin typeface="Geo"/>
                <a:ea typeface="Geo"/>
                <a:cs typeface="Geo"/>
                <a:sym typeface="Geo"/>
              </a:defRPr>
            </a:lvl4pPr>
            <a:lvl5pPr indent="-361950" lvl="4" marL="2286000" rtl="0" algn="l">
              <a:lnSpc>
                <a:spcPct val="100000"/>
              </a:lnSpc>
              <a:spcBef>
                <a:spcPts val="0"/>
              </a:spcBef>
              <a:spcAft>
                <a:spcPts val="0"/>
              </a:spcAft>
              <a:buClr>
                <a:srgbClr val="FFFFFF"/>
              </a:buClr>
              <a:buSzPts val="2100"/>
              <a:buFont typeface="Geo"/>
              <a:buChar char="•"/>
              <a:defRPr b="1" sz="2100">
                <a:latin typeface="Geo"/>
                <a:ea typeface="Geo"/>
                <a:cs typeface="Geo"/>
                <a:sym typeface="Geo"/>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94" name="Google Shape;194;p43"/>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center Bottom">
  <p:cSld name="Text center Bottom 2">
    <p:spTree>
      <p:nvGrpSpPr>
        <p:cNvPr id="195" name="Shape 195"/>
        <p:cNvGrpSpPr/>
        <p:nvPr/>
      </p:nvGrpSpPr>
      <p:grpSpPr>
        <a:xfrm>
          <a:off x="0" y="0"/>
          <a:ext cx="0" cy="0"/>
          <a:chOff x="0" y="0"/>
          <a:chExt cx="0" cy="0"/>
        </a:xfrm>
      </p:grpSpPr>
      <p:sp>
        <p:nvSpPr>
          <p:cNvPr id="196" name="Google Shape;196;p44"/>
          <p:cNvSpPr txBox="1"/>
          <p:nvPr>
            <p:ph idx="1" type="body"/>
          </p:nvPr>
        </p:nvSpPr>
        <p:spPr>
          <a:xfrm>
            <a:off x="1142233" y="3620290"/>
            <a:ext cx="6859500" cy="1536600"/>
          </a:xfrm>
          <a:prstGeom prst="rect">
            <a:avLst/>
          </a:prstGeom>
          <a:solidFill>
            <a:srgbClr val="EFEDDE">
              <a:alpha val="50980"/>
            </a:srgbClr>
          </a:solidFill>
          <a:ln>
            <a:noFill/>
          </a:ln>
        </p:spPr>
        <p:txBody>
          <a:bodyPr anchorCtr="0" anchor="ctr"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97" name="Google Shape;197;p44"/>
          <p:cNvSpPr txBox="1"/>
          <p:nvPr>
            <p:ph idx="2" type="body"/>
          </p:nvPr>
        </p:nvSpPr>
        <p:spPr>
          <a:xfrm>
            <a:off x="1460644" y="3834614"/>
            <a:ext cx="6222600" cy="1010700"/>
          </a:xfrm>
          <a:prstGeom prst="rect">
            <a:avLst/>
          </a:prstGeom>
          <a:noFill/>
          <a:ln>
            <a:noFill/>
          </a:ln>
        </p:spPr>
        <p:txBody>
          <a:bodyPr anchorCtr="0" anchor="b" bIns="26775" lIns="26775" spcFirstLastPara="1" rIns="26775" wrap="square" tIns="267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198" name="Google Shape;198;p44"/>
          <p:cNvSpPr txBox="1"/>
          <p:nvPr>
            <p:ph idx="12" type="sldNum"/>
          </p:nvPr>
        </p:nvSpPr>
        <p:spPr>
          <a:xfrm>
            <a:off x="4482789" y="4902398"/>
            <a:ext cx="1749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FFFFFF"/>
              </a:buClr>
              <a:buSzPts val="800"/>
              <a:buFont typeface="Helvetica Neue Light"/>
              <a:buNone/>
              <a:defRPr sz="800">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99" name="Shape 199"/>
        <p:cNvGrpSpPr/>
        <p:nvPr/>
      </p:nvGrpSpPr>
      <p:grpSpPr>
        <a:xfrm>
          <a:off x="0" y="0"/>
          <a:ext cx="0" cy="0"/>
          <a:chOff x="0" y="0"/>
          <a:chExt cx="0" cy="0"/>
        </a:xfrm>
      </p:grpSpPr>
      <p:sp>
        <p:nvSpPr>
          <p:cNvPr id="200" name="Google Shape;200;p45"/>
          <p:cNvSpPr txBox="1"/>
          <p:nvPr>
            <p:ph type="title"/>
          </p:nvPr>
        </p:nvSpPr>
        <p:spPr>
          <a:xfrm>
            <a:off x="311708" y="744575"/>
            <a:ext cx="8520600" cy="2052600"/>
          </a:xfrm>
          <a:prstGeom prst="rect">
            <a:avLst/>
          </a:prstGeom>
          <a:noFill/>
          <a:ln>
            <a:noFill/>
          </a:ln>
        </p:spPr>
        <p:txBody>
          <a:bodyPr anchorCtr="0" anchor="b" bIns="34275" lIns="34275" spcFirstLastPara="1" rIns="34275" wrap="square" tIns="34275">
            <a:normAutofit/>
          </a:bodyPr>
          <a:lstStyle>
            <a:lvl1pPr lvl="0" rtl="0" algn="ctr">
              <a:lnSpc>
                <a:spcPct val="90000"/>
              </a:lnSpc>
              <a:spcBef>
                <a:spcPts val="0"/>
              </a:spcBef>
              <a:spcAft>
                <a:spcPts val="0"/>
              </a:spcAft>
              <a:buClr>
                <a:srgbClr val="000000"/>
              </a:buClr>
              <a:buSzPts val="5200"/>
              <a:buFont typeface="Calibri"/>
              <a:buNone/>
              <a:defRPr sz="5200">
                <a:latin typeface="Calibri"/>
                <a:ea typeface="Calibri"/>
                <a:cs typeface="Calibri"/>
                <a:sym typeface="Calibri"/>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201" name="Google Shape;201;p45"/>
          <p:cNvSpPr txBox="1"/>
          <p:nvPr>
            <p:ph idx="1" type="body"/>
          </p:nvPr>
        </p:nvSpPr>
        <p:spPr>
          <a:xfrm>
            <a:off x="311699" y="2834124"/>
            <a:ext cx="8520600" cy="792600"/>
          </a:xfrm>
          <a:prstGeom prst="rect">
            <a:avLst/>
          </a:prstGeom>
          <a:noFill/>
          <a:ln>
            <a:noFill/>
          </a:ln>
        </p:spPr>
        <p:txBody>
          <a:bodyPr anchorCtr="0" anchor="t" bIns="34275" lIns="34275" spcFirstLastPara="1" rIns="34275" wrap="square" tIns="34275">
            <a:normAutofit/>
          </a:bodyPr>
          <a:lstStyle>
            <a:lvl1pPr indent="-228600" lvl="0" marL="457200" rtl="0" algn="ctr">
              <a:lnSpc>
                <a:spcPct val="100000"/>
              </a:lnSpc>
              <a:spcBef>
                <a:spcPts val="800"/>
              </a:spcBef>
              <a:spcAft>
                <a:spcPts val="0"/>
              </a:spcAft>
              <a:buClr>
                <a:srgbClr val="000000"/>
              </a:buClr>
              <a:buSzPts val="2800"/>
              <a:buFont typeface="Calibri"/>
              <a:buNone/>
              <a:defRPr sz="2800">
                <a:solidFill>
                  <a:srgbClr val="000000"/>
                </a:solidFill>
                <a:latin typeface="Calibri"/>
                <a:ea typeface="Calibri"/>
                <a:cs typeface="Calibri"/>
                <a:sym typeface="Calibri"/>
              </a:defRPr>
            </a:lvl1pPr>
            <a:lvl2pPr indent="-228600" lvl="1" marL="914400" rtl="0" algn="ctr">
              <a:lnSpc>
                <a:spcPct val="100000"/>
              </a:lnSpc>
              <a:spcBef>
                <a:spcPts val="800"/>
              </a:spcBef>
              <a:spcAft>
                <a:spcPts val="0"/>
              </a:spcAft>
              <a:buClr>
                <a:srgbClr val="000000"/>
              </a:buClr>
              <a:buSzPts val="2800"/>
              <a:buFont typeface="Calibri"/>
              <a:buNone/>
              <a:defRPr sz="2800">
                <a:solidFill>
                  <a:srgbClr val="000000"/>
                </a:solidFill>
                <a:latin typeface="Calibri"/>
                <a:ea typeface="Calibri"/>
                <a:cs typeface="Calibri"/>
                <a:sym typeface="Calibri"/>
              </a:defRPr>
            </a:lvl2pPr>
            <a:lvl3pPr indent="-228600" lvl="2" marL="1371600" rtl="0" algn="ctr">
              <a:lnSpc>
                <a:spcPct val="100000"/>
              </a:lnSpc>
              <a:spcBef>
                <a:spcPts val="800"/>
              </a:spcBef>
              <a:spcAft>
                <a:spcPts val="0"/>
              </a:spcAft>
              <a:buClr>
                <a:srgbClr val="000000"/>
              </a:buClr>
              <a:buSzPts val="2800"/>
              <a:buFont typeface="Calibri"/>
              <a:buNone/>
              <a:defRPr sz="2800">
                <a:solidFill>
                  <a:srgbClr val="000000"/>
                </a:solidFill>
                <a:latin typeface="Calibri"/>
                <a:ea typeface="Calibri"/>
                <a:cs typeface="Calibri"/>
                <a:sym typeface="Calibri"/>
              </a:defRPr>
            </a:lvl3pPr>
            <a:lvl4pPr indent="-228600" lvl="3" marL="1828800" rtl="0" algn="ctr">
              <a:lnSpc>
                <a:spcPct val="100000"/>
              </a:lnSpc>
              <a:spcBef>
                <a:spcPts val="800"/>
              </a:spcBef>
              <a:spcAft>
                <a:spcPts val="0"/>
              </a:spcAft>
              <a:buClr>
                <a:srgbClr val="000000"/>
              </a:buClr>
              <a:buSzPts val="2800"/>
              <a:buFont typeface="Calibri"/>
              <a:buNone/>
              <a:defRPr sz="2800">
                <a:solidFill>
                  <a:srgbClr val="000000"/>
                </a:solidFill>
                <a:latin typeface="Calibri"/>
                <a:ea typeface="Calibri"/>
                <a:cs typeface="Calibri"/>
                <a:sym typeface="Calibri"/>
              </a:defRPr>
            </a:lvl4pPr>
            <a:lvl5pPr indent="-228600" lvl="4" marL="2286000" rtl="0" algn="ctr">
              <a:lnSpc>
                <a:spcPct val="100000"/>
              </a:lnSpc>
              <a:spcBef>
                <a:spcPts val="800"/>
              </a:spcBef>
              <a:spcAft>
                <a:spcPts val="0"/>
              </a:spcAft>
              <a:buClr>
                <a:srgbClr val="000000"/>
              </a:buClr>
              <a:buSzPts val="2800"/>
              <a:buFont typeface="Calibri"/>
              <a:buNone/>
              <a:defRPr sz="2800">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02" name="Google Shape;202;p45"/>
          <p:cNvSpPr txBox="1"/>
          <p:nvPr>
            <p:ph idx="12" type="sldNum"/>
          </p:nvPr>
        </p:nvSpPr>
        <p:spPr>
          <a:xfrm>
            <a:off x="8831984" y="4769299"/>
            <a:ext cx="189300" cy="207900"/>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marR="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marR="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marR="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marR="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marR="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marR="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marR="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marR="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203" name="Shape 203"/>
        <p:cNvGrpSpPr/>
        <p:nvPr/>
      </p:nvGrpSpPr>
      <p:grpSpPr>
        <a:xfrm>
          <a:off x="0" y="0"/>
          <a:ext cx="0" cy="0"/>
          <a:chOff x="0" y="0"/>
          <a:chExt cx="0" cy="0"/>
        </a:xfrm>
      </p:grpSpPr>
      <p:sp>
        <p:nvSpPr>
          <p:cNvPr id="204" name="Google Shape;204;p46"/>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rtl="0" algn="ctr">
              <a:lnSpc>
                <a:spcPct val="90000"/>
              </a:lnSpc>
              <a:spcBef>
                <a:spcPts val="0"/>
              </a:spcBef>
              <a:spcAft>
                <a:spcPts val="0"/>
              </a:spcAft>
              <a:buClr>
                <a:srgbClr val="000000"/>
              </a:buClr>
              <a:buSzPts val="4500"/>
              <a:buFont typeface="Calibri"/>
              <a:buNone/>
              <a:defRPr sz="4500">
                <a:latin typeface="Calibri"/>
                <a:ea typeface="Calibri"/>
                <a:cs typeface="Calibri"/>
                <a:sym typeface="Calibri"/>
              </a:defRPr>
            </a:lvl1pPr>
            <a:lvl2pPr lvl="1" rtl="0" algn="l">
              <a:lnSpc>
                <a:spcPct val="90000"/>
              </a:lnSpc>
              <a:spcBef>
                <a:spcPts val="0"/>
              </a:spcBef>
              <a:spcAft>
                <a:spcPts val="0"/>
              </a:spcAft>
              <a:buClr>
                <a:srgbClr val="000000"/>
              </a:buClr>
              <a:buSzPts val="700"/>
              <a:buNone/>
              <a:defRPr/>
            </a:lvl2pPr>
            <a:lvl3pPr lvl="2" rtl="0" algn="l">
              <a:lnSpc>
                <a:spcPct val="90000"/>
              </a:lnSpc>
              <a:spcBef>
                <a:spcPts val="0"/>
              </a:spcBef>
              <a:spcAft>
                <a:spcPts val="0"/>
              </a:spcAft>
              <a:buClr>
                <a:srgbClr val="000000"/>
              </a:buClr>
              <a:buSzPts val="700"/>
              <a:buNone/>
              <a:defRPr/>
            </a:lvl3pPr>
            <a:lvl4pPr lvl="3" rtl="0" algn="l">
              <a:lnSpc>
                <a:spcPct val="90000"/>
              </a:lnSpc>
              <a:spcBef>
                <a:spcPts val="0"/>
              </a:spcBef>
              <a:spcAft>
                <a:spcPts val="0"/>
              </a:spcAft>
              <a:buClr>
                <a:srgbClr val="000000"/>
              </a:buClr>
              <a:buSzPts val="700"/>
              <a:buNone/>
              <a:defRPr/>
            </a:lvl4pPr>
            <a:lvl5pPr lvl="4" rtl="0" algn="l">
              <a:lnSpc>
                <a:spcPct val="90000"/>
              </a:lnSpc>
              <a:spcBef>
                <a:spcPts val="0"/>
              </a:spcBef>
              <a:spcAft>
                <a:spcPts val="0"/>
              </a:spcAft>
              <a:buClr>
                <a:srgbClr val="000000"/>
              </a:buClr>
              <a:buSzPts val="700"/>
              <a:buNone/>
              <a:defRPr/>
            </a:lvl5pPr>
            <a:lvl6pPr lvl="5" rtl="0" algn="l">
              <a:lnSpc>
                <a:spcPct val="90000"/>
              </a:lnSpc>
              <a:spcBef>
                <a:spcPts val="0"/>
              </a:spcBef>
              <a:spcAft>
                <a:spcPts val="0"/>
              </a:spcAft>
              <a:buClr>
                <a:srgbClr val="000000"/>
              </a:buClr>
              <a:buSzPts val="700"/>
              <a:buNone/>
              <a:defRPr/>
            </a:lvl6pPr>
            <a:lvl7pPr lvl="6" rtl="0" algn="l">
              <a:lnSpc>
                <a:spcPct val="90000"/>
              </a:lnSpc>
              <a:spcBef>
                <a:spcPts val="0"/>
              </a:spcBef>
              <a:spcAft>
                <a:spcPts val="0"/>
              </a:spcAft>
              <a:buClr>
                <a:srgbClr val="000000"/>
              </a:buClr>
              <a:buSzPts val="700"/>
              <a:buNone/>
              <a:defRPr/>
            </a:lvl7pPr>
            <a:lvl8pPr lvl="7" rtl="0" algn="l">
              <a:lnSpc>
                <a:spcPct val="90000"/>
              </a:lnSpc>
              <a:spcBef>
                <a:spcPts val="0"/>
              </a:spcBef>
              <a:spcAft>
                <a:spcPts val="0"/>
              </a:spcAft>
              <a:buClr>
                <a:srgbClr val="000000"/>
              </a:buClr>
              <a:buSzPts val="700"/>
              <a:buNone/>
              <a:defRPr/>
            </a:lvl8pPr>
            <a:lvl9pPr lvl="8" rtl="0" algn="l">
              <a:lnSpc>
                <a:spcPct val="90000"/>
              </a:lnSpc>
              <a:spcBef>
                <a:spcPts val="0"/>
              </a:spcBef>
              <a:spcAft>
                <a:spcPts val="0"/>
              </a:spcAft>
              <a:buClr>
                <a:srgbClr val="000000"/>
              </a:buClr>
              <a:buSzPts val="700"/>
              <a:buNone/>
              <a:defRPr/>
            </a:lvl9pPr>
          </a:lstStyle>
          <a:p/>
        </p:txBody>
      </p:sp>
      <p:sp>
        <p:nvSpPr>
          <p:cNvPr id="205" name="Google Shape;205;p46"/>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1pPr>
            <a:lvl2pPr indent="-228600" lvl="1" marL="9144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2pPr>
            <a:lvl3pPr indent="-228600" lvl="2" marL="13716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3pPr>
            <a:lvl4pPr indent="-228600" lvl="3" marL="18288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4pPr>
            <a:lvl5pPr indent="-228600" lvl="4" marL="2286000" rtl="0" algn="ctr">
              <a:lnSpc>
                <a:spcPct val="90000"/>
              </a:lnSpc>
              <a:spcBef>
                <a:spcPts val="800"/>
              </a:spcBef>
              <a:spcAft>
                <a:spcPts val="0"/>
              </a:spcAft>
              <a:buClr>
                <a:srgbClr val="000000"/>
              </a:buClr>
              <a:buSzPts val="1800"/>
              <a:buFont typeface="Calibri"/>
              <a:buNone/>
              <a:defRPr>
                <a:solidFill>
                  <a:srgbClr val="000000"/>
                </a:solidFill>
                <a:latin typeface="Calibri"/>
                <a:ea typeface="Calibri"/>
                <a:cs typeface="Calibri"/>
                <a:sym typeface="Calibri"/>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06" name="Google Shape;206;p46"/>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marR="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marR="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marR="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marR="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marR="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marR="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marR="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marR="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
  <p:cSld name="TITLE_4">
    <p:spTree>
      <p:nvGrpSpPr>
        <p:cNvPr id="207" name="Shape 207"/>
        <p:cNvGrpSpPr/>
        <p:nvPr/>
      </p:nvGrpSpPr>
      <p:grpSpPr>
        <a:xfrm>
          <a:off x="0" y="0"/>
          <a:ext cx="0" cy="0"/>
          <a:chOff x="0" y="0"/>
          <a:chExt cx="0" cy="0"/>
        </a:xfrm>
      </p:grpSpPr>
      <p:sp>
        <p:nvSpPr>
          <p:cNvPr id="208" name="Google Shape;208;p47"/>
          <p:cNvSpPr txBox="1"/>
          <p:nvPr>
            <p:ph type="ctrTitle"/>
          </p:nvPr>
        </p:nvSpPr>
        <p:spPr>
          <a:xfrm>
            <a:off x="311708" y="744575"/>
            <a:ext cx="8520600" cy="2052600"/>
          </a:xfrm>
          <a:prstGeom prst="rect">
            <a:avLst/>
          </a:prstGeom>
        </p:spPr>
        <p:txBody>
          <a:bodyPr anchorCtr="0" anchor="b" bIns="34275" lIns="34275" spcFirstLastPara="1" rIns="34275" wrap="square" tIns="3427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09" name="Google Shape;209;p47"/>
          <p:cNvSpPr txBox="1"/>
          <p:nvPr>
            <p:ph idx="1" type="subTitle"/>
          </p:nvPr>
        </p:nvSpPr>
        <p:spPr>
          <a:xfrm>
            <a:off x="311700" y="2834125"/>
            <a:ext cx="8520600" cy="792600"/>
          </a:xfrm>
          <a:prstGeom prst="rect">
            <a:avLst/>
          </a:prstGeom>
        </p:spPr>
        <p:txBody>
          <a:bodyPr anchorCtr="0" anchor="t" bIns="34275" lIns="34275" spcFirstLastPara="1" rIns="34275" wrap="square" tIns="34275">
            <a:normAutofit/>
          </a:bodyPr>
          <a:lstStyle>
            <a:lvl1pPr lvl="0" rtl="0" algn="ctr">
              <a:lnSpc>
                <a:spcPct val="100000"/>
              </a:lnSpc>
              <a:spcBef>
                <a:spcPts val="400"/>
              </a:spcBef>
              <a:spcAft>
                <a:spcPts val="0"/>
              </a:spcAft>
              <a:buSzPts val="2800"/>
              <a:buNone/>
              <a:defRPr sz="2800"/>
            </a:lvl1pPr>
            <a:lvl2pPr lvl="1" rtl="0" algn="ctr">
              <a:lnSpc>
                <a:spcPct val="100000"/>
              </a:lnSpc>
              <a:spcBef>
                <a:spcPts val="400"/>
              </a:spcBef>
              <a:spcAft>
                <a:spcPts val="0"/>
              </a:spcAft>
              <a:buSzPts val="2800"/>
              <a:buNone/>
              <a:defRPr sz="2800"/>
            </a:lvl2pPr>
            <a:lvl3pPr lvl="2" rtl="0" algn="ctr">
              <a:lnSpc>
                <a:spcPct val="100000"/>
              </a:lnSpc>
              <a:spcBef>
                <a:spcPts val="400"/>
              </a:spcBef>
              <a:spcAft>
                <a:spcPts val="0"/>
              </a:spcAft>
              <a:buSzPts val="2800"/>
              <a:buNone/>
              <a:defRPr sz="2800"/>
            </a:lvl3pPr>
            <a:lvl4pPr lvl="3" rtl="0" algn="ctr">
              <a:lnSpc>
                <a:spcPct val="100000"/>
              </a:lnSpc>
              <a:spcBef>
                <a:spcPts val="400"/>
              </a:spcBef>
              <a:spcAft>
                <a:spcPts val="0"/>
              </a:spcAft>
              <a:buSzPts val="2800"/>
              <a:buNone/>
              <a:defRPr sz="2800"/>
            </a:lvl4pPr>
            <a:lvl5pPr lvl="4" rtl="0" algn="ctr">
              <a:lnSpc>
                <a:spcPct val="100000"/>
              </a:lnSpc>
              <a:spcBef>
                <a:spcPts val="400"/>
              </a:spcBef>
              <a:spcAft>
                <a:spcPts val="0"/>
              </a:spcAft>
              <a:buSzPts val="2800"/>
              <a:buNone/>
              <a:defRPr sz="2800"/>
            </a:lvl5pPr>
            <a:lvl6pPr lvl="5" rtl="0" algn="ctr">
              <a:lnSpc>
                <a:spcPct val="100000"/>
              </a:lnSpc>
              <a:spcBef>
                <a:spcPts val="400"/>
              </a:spcBef>
              <a:spcAft>
                <a:spcPts val="0"/>
              </a:spcAft>
              <a:buSzPts val="2800"/>
              <a:buNone/>
              <a:defRPr sz="2800"/>
            </a:lvl6pPr>
            <a:lvl7pPr lvl="6" rtl="0" algn="ctr">
              <a:lnSpc>
                <a:spcPct val="100000"/>
              </a:lnSpc>
              <a:spcBef>
                <a:spcPts val="400"/>
              </a:spcBef>
              <a:spcAft>
                <a:spcPts val="0"/>
              </a:spcAft>
              <a:buSzPts val="2800"/>
              <a:buNone/>
              <a:defRPr sz="2800"/>
            </a:lvl7pPr>
            <a:lvl8pPr lvl="7" rtl="0" algn="ctr">
              <a:lnSpc>
                <a:spcPct val="100000"/>
              </a:lnSpc>
              <a:spcBef>
                <a:spcPts val="400"/>
              </a:spcBef>
              <a:spcAft>
                <a:spcPts val="0"/>
              </a:spcAft>
              <a:buSzPts val="2800"/>
              <a:buNone/>
              <a:defRPr sz="2800"/>
            </a:lvl8pPr>
            <a:lvl9pPr lvl="8" rtl="0" algn="ctr">
              <a:lnSpc>
                <a:spcPct val="100000"/>
              </a:lnSpc>
              <a:spcBef>
                <a:spcPts val="400"/>
              </a:spcBef>
              <a:spcAft>
                <a:spcPts val="0"/>
              </a:spcAft>
              <a:buSzPts val="2800"/>
              <a:buNone/>
              <a:defRPr sz="2800"/>
            </a:lvl9pPr>
          </a:lstStyle>
          <a:p/>
        </p:txBody>
      </p:sp>
      <p:sp>
        <p:nvSpPr>
          <p:cNvPr id="210" name="Google Shape;210;p47"/>
          <p:cNvSpPr txBox="1"/>
          <p:nvPr>
            <p:ph idx="12" type="sldNum"/>
          </p:nvPr>
        </p:nvSpPr>
        <p:spPr>
          <a:xfrm>
            <a:off x="8472458" y="4663217"/>
            <a:ext cx="548700" cy="207900"/>
          </a:xfrm>
          <a:prstGeom prst="rect">
            <a:avLst/>
          </a:prstGeom>
        </p:spPr>
        <p:txBody>
          <a:bodyPr anchorCtr="0" anchor="ctr" bIns="34275" lIns="34275" spcFirstLastPara="1" rIns="34275" wrap="square" tIns="342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211" name="Shape 211"/>
        <p:cNvGrpSpPr/>
        <p:nvPr/>
      </p:nvGrpSpPr>
      <p:grpSpPr>
        <a:xfrm>
          <a:off x="0" y="0"/>
          <a:ext cx="0" cy="0"/>
          <a:chOff x="0" y="0"/>
          <a:chExt cx="0" cy="0"/>
        </a:xfrm>
      </p:grpSpPr>
      <p:sp>
        <p:nvSpPr>
          <p:cNvPr id="212" name="Google Shape;212;p48"/>
          <p:cNvSpPr txBox="1"/>
          <p:nvPr>
            <p:ph type="title"/>
          </p:nvPr>
        </p:nvSpPr>
        <p:spPr>
          <a:xfrm>
            <a:off x="311700" y="445025"/>
            <a:ext cx="8520600" cy="572700"/>
          </a:xfrm>
          <a:prstGeom prst="rect">
            <a:avLst/>
          </a:prstGeom>
        </p:spPr>
        <p:txBody>
          <a:bodyPr anchorCtr="0" anchor="ctr" bIns="34275" lIns="34275" spcFirstLastPara="1" rIns="34275" wrap="square" tIns="34275">
            <a:norm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p:txBody>
      </p:sp>
      <p:sp>
        <p:nvSpPr>
          <p:cNvPr id="213" name="Google Shape;213;p48"/>
          <p:cNvSpPr txBox="1"/>
          <p:nvPr>
            <p:ph idx="1" type="body"/>
          </p:nvPr>
        </p:nvSpPr>
        <p:spPr>
          <a:xfrm>
            <a:off x="311700" y="1152475"/>
            <a:ext cx="8520600" cy="3416400"/>
          </a:xfrm>
          <a:prstGeom prst="rect">
            <a:avLst/>
          </a:prstGeom>
        </p:spPr>
        <p:txBody>
          <a:bodyPr anchorCtr="0" anchor="t" bIns="34275" lIns="34275" spcFirstLastPara="1" rIns="34275" wrap="square" tIns="34275">
            <a:normAutofit/>
          </a:bodyPr>
          <a:lstStyle>
            <a:lvl1pPr indent="-342900" lvl="0" marL="457200" rtl="0">
              <a:spcBef>
                <a:spcPts val="400"/>
              </a:spcBef>
              <a:spcAft>
                <a:spcPts val="0"/>
              </a:spcAft>
              <a:buSzPts val="1800"/>
              <a:buChar char="•"/>
              <a:defRPr/>
            </a:lvl1pPr>
            <a:lvl2pPr indent="-342900" lvl="1" marL="914400" rtl="0">
              <a:spcBef>
                <a:spcPts val="400"/>
              </a:spcBef>
              <a:spcAft>
                <a:spcPts val="0"/>
              </a:spcAft>
              <a:buSzPts val="1800"/>
              <a:buChar char="•"/>
              <a:defRPr/>
            </a:lvl2pPr>
            <a:lvl3pPr indent="-342900" lvl="2" marL="1371600" rtl="0">
              <a:spcBef>
                <a:spcPts val="400"/>
              </a:spcBef>
              <a:spcAft>
                <a:spcPts val="0"/>
              </a:spcAft>
              <a:buSzPts val="1800"/>
              <a:buChar char="•"/>
              <a:defRPr/>
            </a:lvl3pPr>
            <a:lvl4pPr indent="-342900" lvl="3" marL="1828800" rtl="0">
              <a:spcBef>
                <a:spcPts val="400"/>
              </a:spcBef>
              <a:spcAft>
                <a:spcPts val="0"/>
              </a:spcAft>
              <a:buSzPts val="1800"/>
              <a:buChar char="•"/>
              <a:defRPr/>
            </a:lvl4pPr>
            <a:lvl5pPr indent="-342900" lvl="4" marL="2286000" rtl="0">
              <a:spcBef>
                <a:spcPts val="400"/>
              </a:spcBef>
              <a:spcAft>
                <a:spcPts val="0"/>
              </a:spcAft>
              <a:buSzPts val="1800"/>
              <a:buChar char="•"/>
              <a:defRPr/>
            </a:lvl5pPr>
            <a:lvl6pPr indent="-342900" lvl="5" marL="2743200" rtl="0">
              <a:spcBef>
                <a:spcPts val="400"/>
              </a:spcBef>
              <a:spcAft>
                <a:spcPts val="0"/>
              </a:spcAft>
              <a:buSzPts val="1800"/>
              <a:buChar char="•"/>
              <a:defRPr/>
            </a:lvl6pPr>
            <a:lvl7pPr indent="-342900" lvl="6" marL="3200400" rtl="0">
              <a:spcBef>
                <a:spcPts val="400"/>
              </a:spcBef>
              <a:spcAft>
                <a:spcPts val="0"/>
              </a:spcAft>
              <a:buSzPts val="1800"/>
              <a:buChar char="•"/>
              <a:defRPr/>
            </a:lvl7pPr>
            <a:lvl8pPr indent="-342900" lvl="7" marL="3657600" rtl="0">
              <a:spcBef>
                <a:spcPts val="400"/>
              </a:spcBef>
              <a:spcAft>
                <a:spcPts val="0"/>
              </a:spcAft>
              <a:buSzPts val="1800"/>
              <a:buChar char="•"/>
              <a:defRPr/>
            </a:lvl8pPr>
            <a:lvl9pPr indent="-342900" lvl="8" marL="4114800" rtl="0">
              <a:spcBef>
                <a:spcPts val="400"/>
              </a:spcBef>
              <a:spcAft>
                <a:spcPts val="0"/>
              </a:spcAft>
              <a:buSzPts val="1800"/>
              <a:buChar char="•"/>
              <a:defRPr/>
            </a:lvl9pPr>
          </a:lstStyle>
          <a:p/>
        </p:txBody>
      </p:sp>
      <p:sp>
        <p:nvSpPr>
          <p:cNvPr id="214" name="Google Shape;214;p48"/>
          <p:cNvSpPr txBox="1"/>
          <p:nvPr>
            <p:ph idx="12" type="sldNum"/>
          </p:nvPr>
        </p:nvSpPr>
        <p:spPr>
          <a:xfrm>
            <a:off x="8472458" y="4663217"/>
            <a:ext cx="548700" cy="207900"/>
          </a:xfrm>
          <a:prstGeom prst="rect">
            <a:avLst/>
          </a:prstGeom>
        </p:spPr>
        <p:txBody>
          <a:bodyPr anchorCtr="0" anchor="ctr" bIns="34275" lIns="34275" spcFirstLastPara="1" rIns="34275" wrap="square" tIns="342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1">
  <p:cSld name="TITLE_AND_BODY_1_1">
    <p:spTree>
      <p:nvGrpSpPr>
        <p:cNvPr id="215" name="Shape 215"/>
        <p:cNvGrpSpPr/>
        <p:nvPr/>
      </p:nvGrpSpPr>
      <p:grpSpPr>
        <a:xfrm>
          <a:off x="0" y="0"/>
          <a:ext cx="0" cy="0"/>
          <a:chOff x="0" y="0"/>
          <a:chExt cx="0" cy="0"/>
        </a:xfrm>
      </p:grpSpPr>
      <p:sp>
        <p:nvSpPr>
          <p:cNvPr id="216" name="Google Shape;216;p49"/>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217" name="Google Shape;217;p49"/>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18" name="Google Shape;218;p49"/>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19" name="Google Shape;219;p49"/>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220" name="Google Shape;220;p49"/>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2">
  <p:cSld name="TITLE_AND_BODY_1_2">
    <p:spTree>
      <p:nvGrpSpPr>
        <p:cNvPr id="221" name="Shape 221"/>
        <p:cNvGrpSpPr/>
        <p:nvPr/>
      </p:nvGrpSpPr>
      <p:grpSpPr>
        <a:xfrm>
          <a:off x="0" y="0"/>
          <a:ext cx="0" cy="0"/>
          <a:chOff x="0" y="0"/>
          <a:chExt cx="0" cy="0"/>
        </a:xfrm>
      </p:grpSpPr>
      <p:sp>
        <p:nvSpPr>
          <p:cNvPr id="222" name="Google Shape;222;p50"/>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223" name="Google Shape;223;p50"/>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24" name="Google Shape;224;p50"/>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25" name="Google Shape;225;p50"/>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226" name="Google Shape;226;p50"/>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3">
  <p:cSld name="TITLE_AND_BODY_1_3">
    <p:spTree>
      <p:nvGrpSpPr>
        <p:cNvPr id="227" name="Shape 227"/>
        <p:cNvGrpSpPr/>
        <p:nvPr/>
      </p:nvGrpSpPr>
      <p:grpSpPr>
        <a:xfrm>
          <a:off x="0" y="0"/>
          <a:ext cx="0" cy="0"/>
          <a:chOff x="0" y="0"/>
          <a:chExt cx="0" cy="0"/>
        </a:xfrm>
      </p:grpSpPr>
      <p:sp>
        <p:nvSpPr>
          <p:cNvPr id="228" name="Google Shape;228;p51"/>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229" name="Google Shape;229;p51"/>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30" name="Google Shape;230;p51"/>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31" name="Google Shape;231;p51"/>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232" name="Google Shape;232;p51"/>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BLUE 4">
  <p:cSld name="TITLE_AND_BODY_1_4">
    <p:spTree>
      <p:nvGrpSpPr>
        <p:cNvPr id="233" name="Shape 233"/>
        <p:cNvGrpSpPr/>
        <p:nvPr/>
      </p:nvGrpSpPr>
      <p:grpSpPr>
        <a:xfrm>
          <a:off x="0" y="0"/>
          <a:ext cx="0" cy="0"/>
          <a:chOff x="0" y="0"/>
          <a:chExt cx="0" cy="0"/>
        </a:xfrm>
      </p:grpSpPr>
      <p:sp>
        <p:nvSpPr>
          <p:cNvPr id="234" name="Google Shape;234;p52"/>
          <p:cNvSpPr/>
          <p:nvPr/>
        </p:nvSpPr>
        <p:spPr>
          <a:xfrm>
            <a:off x="-1876" y="-2990"/>
            <a:ext cx="9147600" cy="5149500"/>
          </a:xfrm>
          <a:prstGeom prst="rect">
            <a:avLst/>
          </a:prstGeom>
          <a:solidFill>
            <a:srgbClr val="F5F5EC"/>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EFEDDE"/>
              </a:buClr>
              <a:buSzPts val="1100"/>
              <a:buFont typeface="Calibri"/>
              <a:buNone/>
            </a:pPr>
            <a:r>
              <a:t/>
            </a:r>
            <a:endParaRPr b="0" i="0" sz="1100" u="none" cap="none" strike="noStrike">
              <a:solidFill>
                <a:srgbClr val="EFEDDE"/>
              </a:solidFill>
              <a:latin typeface="Calibri"/>
              <a:ea typeface="Calibri"/>
              <a:cs typeface="Calibri"/>
              <a:sym typeface="Calibri"/>
            </a:endParaRPr>
          </a:p>
        </p:txBody>
      </p:sp>
      <p:sp>
        <p:nvSpPr>
          <p:cNvPr id="235" name="Google Shape;235;p52"/>
          <p:cNvSpPr txBox="1"/>
          <p:nvPr>
            <p:ph idx="1" type="body"/>
          </p:nvPr>
        </p:nvSpPr>
        <p:spPr>
          <a:xfrm>
            <a:off x="725444" y="1711821"/>
            <a:ext cx="8182500" cy="2330100"/>
          </a:xfrm>
          <a:prstGeom prst="rect">
            <a:avLst/>
          </a:prstGeom>
          <a:noFill/>
          <a:ln>
            <a:noFill/>
          </a:ln>
        </p:spPr>
        <p:txBody>
          <a:bodyPr anchorCtr="0" anchor="t" bIns="0" lIns="0" spcFirstLastPara="1" rIns="0" wrap="square" tIns="0">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36" name="Google Shape;236;p52"/>
          <p:cNvSpPr txBox="1"/>
          <p:nvPr>
            <p:ph idx="2" type="body"/>
          </p:nvPr>
        </p:nvSpPr>
        <p:spPr>
          <a:xfrm>
            <a:off x="6288538" y="405720"/>
            <a:ext cx="2379000" cy="300000"/>
          </a:xfrm>
          <a:prstGeom prst="rect">
            <a:avLst/>
          </a:prstGeom>
          <a:noFill/>
          <a:ln>
            <a:noFill/>
          </a:ln>
        </p:spPr>
        <p:txBody>
          <a:bodyPr anchorCtr="0" anchor="t" bIns="34275" lIns="34275" spcFirstLastPara="1" rIns="34275" wrap="square" tIns="34275">
            <a:normAutofit/>
          </a:bodyPr>
          <a:lstStyle>
            <a:lvl1pPr indent="-273050" lvl="0" marL="457200" rtl="0" algn="l">
              <a:lnSpc>
                <a:spcPct val="80000"/>
              </a:lnSpc>
              <a:spcBef>
                <a:spcPts val="400"/>
              </a:spcBef>
              <a:spcAft>
                <a:spcPts val="0"/>
              </a:spcAft>
              <a:buClr>
                <a:srgbClr val="FFFFFF"/>
              </a:buClr>
              <a:buSzPts val="700"/>
              <a:buChar char="•"/>
              <a:defRPr/>
            </a:lvl1pPr>
            <a:lvl2pPr indent="-273050" lvl="1" marL="914400" rtl="0" algn="l">
              <a:lnSpc>
                <a:spcPct val="80000"/>
              </a:lnSpc>
              <a:spcBef>
                <a:spcPts val="400"/>
              </a:spcBef>
              <a:spcAft>
                <a:spcPts val="0"/>
              </a:spcAft>
              <a:buClr>
                <a:srgbClr val="FFFFFF"/>
              </a:buClr>
              <a:buSzPts val="700"/>
              <a:buChar char="•"/>
              <a:defRPr/>
            </a:lvl2pPr>
            <a:lvl3pPr indent="-273050" lvl="2" marL="1371600" rtl="0" algn="l">
              <a:lnSpc>
                <a:spcPct val="80000"/>
              </a:lnSpc>
              <a:spcBef>
                <a:spcPts val="400"/>
              </a:spcBef>
              <a:spcAft>
                <a:spcPts val="0"/>
              </a:spcAft>
              <a:buClr>
                <a:srgbClr val="FFFFFF"/>
              </a:buClr>
              <a:buSzPts val="700"/>
              <a:buChar char="•"/>
              <a:defRPr/>
            </a:lvl3pPr>
            <a:lvl4pPr indent="-273050" lvl="3" marL="1828800" rtl="0" algn="l">
              <a:lnSpc>
                <a:spcPct val="80000"/>
              </a:lnSpc>
              <a:spcBef>
                <a:spcPts val="400"/>
              </a:spcBef>
              <a:spcAft>
                <a:spcPts val="0"/>
              </a:spcAft>
              <a:buClr>
                <a:srgbClr val="FFFFFF"/>
              </a:buClr>
              <a:buSzPts val="700"/>
              <a:buChar char="•"/>
              <a:defRPr/>
            </a:lvl4pPr>
            <a:lvl5pPr indent="-273050" lvl="4" marL="2286000" rtl="0" algn="l">
              <a:lnSpc>
                <a:spcPct val="80000"/>
              </a:lnSpc>
              <a:spcBef>
                <a:spcPts val="400"/>
              </a:spcBef>
              <a:spcAft>
                <a:spcPts val="0"/>
              </a:spcAft>
              <a:buClr>
                <a:srgbClr val="FFFFFF"/>
              </a:buClr>
              <a:buSzPts val="700"/>
              <a:buChar char="•"/>
              <a:defRPr/>
            </a:lvl5pPr>
            <a:lvl6pPr indent="-273050" lvl="5" marL="2743200" rtl="0" algn="l">
              <a:lnSpc>
                <a:spcPct val="80000"/>
              </a:lnSpc>
              <a:spcBef>
                <a:spcPts val="400"/>
              </a:spcBef>
              <a:spcAft>
                <a:spcPts val="0"/>
              </a:spcAft>
              <a:buClr>
                <a:srgbClr val="FFFFFF"/>
              </a:buClr>
              <a:buSzPts val="700"/>
              <a:buChar char="•"/>
              <a:defRPr/>
            </a:lvl6pPr>
            <a:lvl7pPr indent="-273050" lvl="6" marL="3200400" rtl="0" algn="l">
              <a:lnSpc>
                <a:spcPct val="80000"/>
              </a:lnSpc>
              <a:spcBef>
                <a:spcPts val="400"/>
              </a:spcBef>
              <a:spcAft>
                <a:spcPts val="0"/>
              </a:spcAft>
              <a:buClr>
                <a:srgbClr val="FFFFFF"/>
              </a:buClr>
              <a:buSzPts val="700"/>
              <a:buChar char="•"/>
              <a:defRPr/>
            </a:lvl7pPr>
            <a:lvl8pPr indent="-273050" lvl="7" marL="3657600" rtl="0" algn="l">
              <a:lnSpc>
                <a:spcPct val="80000"/>
              </a:lnSpc>
              <a:spcBef>
                <a:spcPts val="400"/>
              </a:spcBef>
              <a:spcAft>
                <a:spcPts val="0"/>
              </a:spcAft>
              <a:buClr>
                <a:srgbClr val="FFFFFF"/>
              </a:buClr>
              <a:buSzPts val="700"/>
              <a:buChar char="•"/>
              <a:defRPr/>
            </a:lvl8pPr>
            <a:lvl9pPr indent="-273050" lvl="8" marL="4114800" rtl="0" algn="l">
              <a:lnSpc>
                <a:spcPct val="80000"/>
              </a:lnSpc>
              <a:spcBef>
                <a:spcPts val="400"/>
              </a:spcBef>
              <a:spcAft>
                <a:spcPts val="0"/>
              </a:spcAft>
              <a:buClr>
                <a:srgbClr val="FFFFFF"/>
              </a:buClr>
              <a:buSzPts val="700"/>
              <a:buChar char="•"/>
              <a:defRPr/>
            </a:lvl9pPr>
          </a:lstStyle>
          <a:p/>
        </p:txBody>
      </p:sp>
      <p:sp>
        <p:nvSpPr>
          <p:cNvPr id="237" name="Google Shape;237;p52"/>
          <p:cNvSpPr/>
          <p:nvPr>
            <p:ph idx="3" type="pic"/>
          </p:nvPr>
        </p:nvSpPr>
        <p:spPr>
          <a:xfrm>
            <a:off x="896173" y="405798"/>
            <a:ext cx="1607400" cy="328200"/>
          </a:xfrm>
          <a:prstGeom prst="rect">
            <a:avLst/>
          </a:prstGeom>
          <a:noFill/>
          <a:ln>
            <a:noFill/>
          </a:ln>
        </p:spPr>
        <p:txBody>
          <a:bodyPr anchorCtr="0" anchor="t" bIns="17150" lIns="34275" spcFirstLastPara="1" rIns="34275" wrap="square" tIns="17150">
            <a:noAutofit/>
          </a:bodyPr>
          <a:lstStyle>
            <a:lvl1pPr lvl="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lvl="1"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lvl="2"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lvl="3"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lvl="4"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lvl="5"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lvl="6"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lvl="7"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lvl="8"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238" name="Google Shape;238;p52"/>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rt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rt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rt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rt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rt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rt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rt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rt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39" name="Shape 239"/>
        <p:cNvGrpSpPr/>
        <p:nvPr/>
      </p:nvGrpSpPr>
      <p:grpSpPr>
        <a:xfrm>
          <a:off x="0" y="0"/>
          <a:ext cx="0" cy="0"/>
          <a:chOff x="0" y="0"/>
          <a:chExt cx="0" cy="0"/>
        </a:xfrm>
      </p:grpSpPr>
      <p:sp>
        <p:nvSpPr>
          <p:cNvPr id="240" name="Google Shape;240;p53"/>
          <p:cNvSpPr txBox="1"/>
          <p:nvPr>
            <p:ph idx="12" type="sldNum"/>
          </p:nvPr>
        </p:nvSpPr>
        <p:spPr>
          <a:xfrm>
            <a:off x="8472458" y="4663217"/>
            <a:ext cx="548700" cy="207900"/>
          </a:xfrm>
          <a:prstGeom prst="rect">
            <a:avLst/>
          </a:prstGeom>
        </p:spPr>
        <p:txBody>
          <a:bodyPr anchorCtr="0" anchor="ctr" bIns="34275" lIns="34275" spcFirstLastPara="1" rIns="34275" wrap="square" tIns="342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41" name="Shape 241"/>
        <p:cNvGrpSpPr/>
        <p:nvPr/>
      </p:nvGrpSpPr>
      <p:grpSpPr>
        <a:xfrm>
          <a:off x="0" y="0"/>
          <a:ext cx="0" cy="0"/>
          <a:chOff x="0" y="0"/>
          <a:chExt cx="0" cy="0"/>
        </a:xfrm>
      </p:grpSpPr>
      <p:sp>
        <p:nvSpPr>
          <p:cNvPr id="242" name="Google Shape;242;p54"/>
          <p:cNvSpPr txBox="1"/>
          <p:nvPr>
            <p:ph type="title"/>
          </p:nvPr>
        </p:nvSpPr>
        <p:spPr>
          <a:xfrm>
            <a:off x="311700" y="555600"/>
            <a:ext cx="2808000" cy="755700"/>
          </a:xfrm>
          <a:prstGeom prst="rect">
            <a:avLst/>
          </a:prstGeom>
        </p:spPr>
        <p:txBody>
          <a:bodyPr anchorCtr="0" anchor="b" bIns="34275" lIns="34275" spcFirstLastPara="1" rIns="34275" wrap="square" tIns="3427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3" name="Google Shape;243;p54"/>
          <p:cNvSpPr txBox="1"/>
          <p:nvPr>
            <p:ph idx="1" type="body"/>
          </p:nvPr>
        </p:nvSpPr>
        <p:spPr>
          <a:xfrm>
            <a:off x="311700" y="1389600"/>
            <a:ext cx="2808000" cy="3179400"/>
          </a:xfrm>
          <a:prstGeom prst="rect">
            <a:avLst/>
          </a:prstGeom>
        </p:spPr>
        <p:txBody>
          <a:bodyPr anchorCtr="0" anchor="t" bIns="34275" lIns="34275" spcFirstLastPara="1" rIns="34275" wrap="square" tIns="34275">
            <a:normAutofit/>
          </a:bodyPr>
          <a:lstStyle>
            <a:lvl1pPr indent="-304800" lvl="0" marL="457200" rtl="0">
              <a:spcBef>
                <a:spcPts val="400"/>
              </a:spcBef>
              <a:spcAft>
                <a:spcPts val="0"/>
              </a:spcAft>
              <a:buSzPts val="1200"/>
              <a:buChar char="•"/>
              <a:defRPr sz="1200"/>
            </a:lvl1pPr>
            <a:lvl2pPr indent="-304800" lvl="1" marL="914400" rtl="0">
              <a:spcBef>
                <a:spcPts val="400"/>
              </a:spcBef>
              <a:spcAft>
                <a:spcPts val="0"/>
              </a:spcAft>
              <a:buSzPts val="1200"/>
              <a:buChar char="•"/>
              <a:defRPr sz="1200"/>
            </a:lvl2pPr>
            <a:lvl3pPr indent="-304800" lvl="2" marL="1371600" rtl="0">
              <a:spcBef>
                <a:spcPts val="400"/>
              </a:spcBef>
              <a:spcAft>
                <a:spcPts val="0"/>
              </a:spcAft>
              <a:buSzPts val="1200"/>
              <a:buChar char="•"/>
              <a:defRPr sz="1200"/>
            </a:lvl3pPr>
            <a:lvl4pPr indent="-304800" lvl="3" marL="1828800" rtl="0">
              <a:spcBef>
                <a:spcPts val="400"/>
              </a:spcBef>
              <a:spcAft>
                <a:spcPts val="0"/>
              </a:spcAft>
              <a:buSzPts val="1200"/>
              <a:buChar char="•"/>
              <a:defRPr sz="1200"/>
            </a:lvl4pPr>
            <a:lvl5pPr indent="-304800" lvl="4" marL="2286000" rtl="0">
              <a:spcBef>
                <a:spcPts val="400"/>
              </a:spcBef>
              <a:spcAft>
                <a:spcPts val="0"/>
              </a:spcAft>
              <a:buSzPts val="1200"/>
              <a:buChar char="•"/>
              <a:defRPr sz="1200"/>
            </a:lvl5pPr>
            <a:lvl6pPr indent="-304800" lvl="5" marL="2743200" rtl="0">
              <a:spcBef>
                <a:spcPts val="400"/>
              </a:spcBef>
              <a:spcAft>
                <a:spcPts val="0"/>
              </a:spcAft>
              <a:buSzPts val="1200"/>
              <a:buChar char="•"/>
              <a:defRPr sz="1200"/>
            </a:lvl6pPr>
            <a:lvl7pPr indent="-304800" lvl="6" marL="3200400" rtl="0">
              <a:spcBef>
                <a:spcPts val="400"/>
              </a:spcBef>
              <a:spcAft>
                <a:spcPts val="0"/>
              </a:spcAft>
              <a:buSzPts val="1200"/>
              <a:buChar char="•"/>
              <a:defRPr sz="1200"/>
            </a:lvl7pPr>
            <a:lvl8pPr indent="-304800" lvl="7" marL="3657600" rtl="0">
              <a:spcBef>
                <a:spcPts val="400"/>
              </a:spcBef>
              <a:spcAft>
                <a:spcPts val="0"/>
              </a:spcAft>
              <a:buSzPts val="1200"/>
              <a:buChar char="•"/>
              <a:defRPr sz="1200"/>
            </a:lvl8pPr>
            <a:lvl9pPr indent="-304800" lvl="8" marL="4114800" rtl="0">
              <a:spcBef>
                <a:spcPts val="400"/>
              </a:spcBef>
              <a:spcAft>
                <a:spcPts val="0"/>
              </a:spcAft>
              <a:buSzPts val="1200"/>
              <a:buChar char="•"/>
              <a:defRPr sz="1200"/>
            </a:lvl9pPr>
          </a:lstStyle>
          <a:p/>
        </p:txBody>
      </p:sp>
      <p:sp>
        <p:nvSpPr>
          <p:cNvPr id="244" name="Google Shape;244;p54"/>
          <p:cNvSpPr txBox="1"/>
          <p:nvPr>
            <p:ph idx="12" type="sldNum"/>
          </p:nvPr>
        </p:nvSpPr>
        <p:spPr>
          <a:xfrm>
            <a:off x="8472458" y="4663217"/>
            <a:ext cx="548700" cy="207900"/>
          </a:xfrm>
          <a:prstGeom prst="rect">
            <a:avLst/>
          </a:prstGeom>
        </p:spPr>
        <p:txBody>
          <a:bodyPr anchorCtr="0" anchor="ctr" bIns="34275" lIns="34275" spcFirstLastPara="1" rIns="34275" wrap="square" tIns="342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2.xml"/><Relationship Id="rId20" Type="http://schemas.openxmlformats.org/officeDocument/2006/relationships/slideLayout" Target="../slideLayouts/slideLayout32.xml"/><Relationship Id="rId41" Type="http://schemas.openxmlformats.org/officeDocument/2006/relationships/theme" Target="../theme/theme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63" name="Google Shape;63;p14"/>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42900" lvl="0" marL="4572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1pPr>
            <a:lvl2pPr indent="-342900" lvl="1" marL="9144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2pPr>
            <a:lvl3pPr indent="-342900" lvl="2" marL="13716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3pPr>
            <a:lvl4pPr indent="-342900" lvl="3" marL="18288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4pPr>
            <a:lvl5pPr indent="-342900" lvl="4" marL="22860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5pPr>
            <a:lvl6pPr indent="-342900" lvl="5" marL="27432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6pPr>
            <a:lvl7pPr indent="-342900" lvl="6" marL="32004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7pPr>
            <a:lvl8pPr indent="-342900" lvl="7" marL="36576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8pPr>
            <a:lvl9pPr indent="-342900" lvl="8" marL="4114800" marR="0" rtl="0" algn="l">
              <a:lnSpc>
                <a:spcPct val="80000"/>
              </a:lnSpc>
              <a:spcBef>
                <a:spcPts val="400"/>
              </a:spcBef>
              <a:spcAft>
                <a:spcPts val="0"/>
              </a:spcAft>
              <a:buClr>
                <a:srgbClr val="FFFFFF"/>
              </a:buClr>
              <a:buSzPts val="1800"/>
              <a:buFont typeface="Arial"/>
              <a:buChar char="•"/>
              <a:defRPr b="0" i="0" sz="1800" u="none" cap="none" strike="noStrike">
                <a:solidFill>
                  <a:srgbClr val="FFFFFF"/>
                </a:solidFill>
                <a:latin typeface="Geo"/>
                <a:ea typeface="Geo"/>
                <a:cs typeface="Geo"/>
                <a:sym typeface="Geo"/>
              </a:defRPr>
            </a:lvl9pPr>
          </a:lstStyle>
          <a:p/>
        </p:txBody>
      </p:sp>
      <p:sp>
        <p:nvSpPr>
          <p:cNvPr id="64" name="Google Shape;64;p14"/>
          <p:cNvSpPr txBox="1"/>
          <p:nvPr>
            <p:ph idx="12" type="sldNum"/>
          </p:nvPr>
        </p:nvSpPr>
        <p:spPr>
          <a:xfrm>
            <a:off x="8326146" y="4813452"/>
            <a:ext cx="189300" cy="207900"/>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sz="5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8.png"/><Relationship Id="rId5"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23.png"/><Relationship Id="rId5"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EC"/>
        </a:solidFill>
      </p:bgPr>
    </p:bg>
    <p:spTree>
      <p:nvGrpSpPr>
        <p:cNvPr id="248" name="Shape 248"/>
        <p:cNvGrpSpPr/>
        <p:nvPr/>
      </p:nvGrpSpPr>
      <p:grpSpPr>
        <a:xfrm>
          <a:off x="0" y="0"/>
          <a:ext cx="0" cy="0"/>
          <a:chOff x="0" y="0"/>
          <a:chExt cx="0" cy="0"/>
        </a:xfrm>
      </p:grpSpPr>
      <p:pic>
        <p:nvPicPr>
          <p:cNvPr id="249" name="Google Shape;249;p55"/>
          <p:cNvPicPr preferRelativeResize="0"/>
          <p:nvPr/>
        </p:nvPicPr>
        <p:blipFill rotWithShape="1">
          <a:blip r:embed="rId3">
            <a:alphaModFix/>
          </a:blip>
          <a:srcRect b="-3539" l="2082" r="16244" t="3540"/>
          <a:stretch/>
        </p:blipFill>
        <p:spPr>
          <a:xfrm>
            <a:off x="3365925" y="0"/>
            <a:ext cx="5778074" cy="4715375"/>
          </a:xfrm>
          <a:prstGeom prst="rect">
            <a:avLst/>
          </a:prstGeom>
          <a:noFill/>
          <a:ln>
            <a:noFill/>
          </a:ln>
        </p:spPr>
      </p:pic>
      <p:sp>
        <p:nvSpPr>
          <p:cNvPr id="250" name="Google Shape;250;p55"/>
          <p:cNvSpPr/>
          <p:nvPr/>
        </p:nvSpPr>
        <p:spPr>
          <a:xfrm>
            <a:off x="0" y="125"/>
            <a:ext cx="6979800" cy="5143500"/>
          </a:xfrm>
          <a:prstGeom prst="rect">
            <a:avLst/>
          </a:prstGeom>
          <a:gradFill>
            <a:gsLst>
              <a:gs pos="0">
                <a:srgbClr val="0C3343">
                  <a:alpha val="0"/>
                </a:srgbClr>
              </a:gs>
              <a:gs pos="50000">
                <a:srgbClr val="0C3343"/>
              </a:gs>
              <a:gs pos="100000">
                <a:srgbClr val="0C3343"/>
              </a:gs>
            </a:gsLst>
            <a:lin ang="108014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 name="Google Shape;251;p55"/>
          <p:cNvPicPr preferRelativeResize="0"/>
          <p:nvPr/>
        </p:nvPicPr>
        <p:blipFill>
          <a:blip r:embed="rId4">
            <a:alphaModFix/>
          </a:blip>
          <a:stretch>
            <a:fillRect/>
          </a:stretch>
        </p:blipFill>
        <p:spPr>
          <a:xfrm>
            <a:off x="0" y="3665643"/>
            <a:ext cx="9144003" cy="1477864"/>
          </a:xfrm>
          <a:prstGeom prst="rect">
            <a:avLst/>
          </a:prstGeom>
          <a:noFill/>
          <a:ln>
            <a:noFill/>
          </a:ln>
        </p:spPr>
      </p:pic>
      <p:sp>
        <p:nvSpPr>
          <p:cNvPr id="252" name="Google Shape;252;p55"/>
          <p:cNvSpPr txBox="1"/>
          <p:nvPr/>
        </p:nvSpPr>
        <p:spPr>
          <a:xfrm>
            <a:off x="706725" y="2584450"/>
            <a:ext cx="3865200" cy="554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n-GB" sz="1200">
                <a:solidFill>
                  <a:schemeClr val="lt1"/>
                </a:solidFill>
                <a:latin typeface="Montserrat Medium"/>
                <a:ea typeface="Montserrat Medium"/>
                <a:cs typeface="Montserrat Medium"/>
                <a:sym typeface="Montserrat Medium"/>
              </a:rPr>
              <a:t>Driving Sustainable and Effective Digital Transformation for SIP Funds Management, Reporting, and Accountability</a:t>
            </a:r>
            <a:endParaRPr sz="1200">
              <a:solidFill>
                <a:schemeClr val="lt1"/>
              </a:solidFill>
              <a:latin typeface="Montserrat Medium"/>
              <a:ea typeface="Montserrat Medium"/>
              <a:cs typeface="Montserrat Medium"/>
              <a:sym typeface="Montserrat Medium"/>
            </a:endParaRPr>
          </a:p>
        </p:txBody>
      </p:sp>
      <p:sp>
        <p:nvSpPr>
          <p:cNvPr id="253" name="Google Shape;253;p55"/>
          <p:cNvSpPr txBox="1"/>
          <p:nvPr/>
        </p:nvSpPr>
        <p:spPr>
          <a:xfrm>
            <a:off x="706725" y="1403775"/>
            <a:ext cx="4017600" cy="1108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1100"/>
              <a:buFont typeface="Arial"/>
              <a:buNone/>
            </a:pPr>
            <a:r>
              <a:rPr b="1" lang="en-GB" sz="3600">
                <a:solidFill>
                  <a:schemeClr val="lt1"/>
                </a:solidFill>
                <a:latin typeface="Lora"/>
                <a:ea typeface="Lora"/>
                <a:cs typeface="Lora"/>
                <a:sym typeface="Lora"/>
              </a:rPr>
              <a:t>The Bilum </a:t>
            </a:r>
            <a:endParaRPr b="1" sz="3600">
              <a:solidFill>
                <a:schemeClr val="lt1"/>
              </a:solidFill>
              <a:latin typeface="Lora"/>
              <a:ea typeface="Lora"/>
              <a:cs typeface="Lora"/>
              <a:sym typeface="Lora"/>
            </a:endParaRPr>
          </a:p>
          <a:p>
            <a:pPr indent="0" lvl="0" marL="0" rtl="0" algn="l">
              <a:lnSpc>
                <a:spcPct val="100000"/>
              </a:lnSpc>
              <a:spcBef>
                <a:spcPts val="0"/>
              </a:spcBef>
              <a:spcAft>
                <a:spcPts val="0"/>
              </a:spcAft>
              <a:buNone/>
            </a:pPr>
            <a:r>
              <a:rPr b="1" lang="en-GB" sz="3600">
                <a:solidFill>
                  <a:schemeClr val="lt1"/>
                </a:solidFill>
                <a:latin typeface="Lora"/>
                <a:ea typeface="Lora"/>
                <a:cs typeface="Lora"/>
                <a:sym typeface="Lora"/>
              </a:rPr>
              <a:t>Digital Platform</a:t>
            </a:r>
            <a:endParaRPr b="1" sz="3600">
              <a:solidFill>
                <a:schemeClr val="lt1"/>
              </a:solidFill>
              <a:latin typeface="Lora"/>
              <a:ea typeface="Lora"/>
              <a:cs typeface="Lora"/>
              <a:sym typeface="Lora"/>
            </a:endParaRPr>
          </a:p>
        </p:txBody>
      </p:sp>
      <p:pic>
        <p:nvPicPr>
          <p:cNvPr id="254" name="Google Shape;254;p55"/>
          <p:cNvPicPr preferRelativeResize="0"/>
          <p:nvPr/>
        </p:nvPicPr>
        <p:blipFill>
          <a:blip r:embed="rId5">
            <a:alphaModFix/>
          </a:blip>
          <a:stretch>
            <a:fillRect/>
          </a:stretch>
        </p:blipFill>
        <p:spPr>
          <a:xfrm>
            <a:off x="675402" y="377450"/>
            <a:ext cx="1415399" cy="472595"/>
          </a:xfrm>
          <a:prstGeom prst="rect">
            <a:avLst/>
          </a:prstGeom>
          <a:noFill/>
          <a:ln>
            <a:noFill/>
          </a:ln>
        </p:spPr>
      </p:pic>
      <p:pic>
        <p:nvPicPr>
          <p:cNvPr id="255" name="Google Shape;255;p55"/>
          <p:cNvPicPr preferRelativeResize="0"/>
          <p:nvPr/>
        </p:nvPicPr>
        <p:blipFill>
          <a:blip r:embed="rId6">
            <a:alphaModFix/>
          </a:blip>
          <a:stretch>
            <a:fillRect/>
          </a:stretch>
        </p:blipFill>
        <p:spPr>
          <a:xfrm>
            <a:off x="670800" y="4047450"/>
            <a:ext cx="1041200" cy="867675"/>
          </a:xfrm>
          <a:prstGeom prst="rect">
            <a:avLst/>
          </a:prstGeom>
          <a:noFill/>
          <a:ln>
            <a:noFill/>
          </a:ln>
        </p:spPr>
      </p:pic>
      <p:pic>
        <p:nvPicPr>
          <p:cNvPr id="256" name="Google Shape;256;p55"/>
          <p:cNvPicPr preferRelativeResize="0"/>
          <p:nvPr/>
        </p:nvPicPr>
        <p:blipFill>
          <a:blip r:embed="rId7">
            <a:alphaModFix/>
          </a:blip>
          <a:stretch>
            <a:fillRect/>
          </a:stretch>
        </p:blipFill>
        <p:spPr>
          <a:xfrm>
            <a:off x="1767725" y="4143200"/>
            <a:ext cx="1345117" cy="771925"/>
          </a:xfrm>
          <a:prstGeom prst="rect">
            <a:avLst/>
          </a:prstGeom>
          <a:noFill/>
          <a:ln>
            <a:noFill/>
          </a:ln>
        </p:spPr>
      </p:pic>
      <p:sp>
        <p:nvSpPr>
          <p:cNvPr id="257" name="Google Shape;257;p55"/>
          <p:cNvSpPr txBox="1"/>
          <p:nvPr/>
        </p:nvSpPr>
        <p:spPr>
          <a:xfrm>
            <a:off x="706725" y="1201800"/>
            <a:ext cx="3643800" cy="169800"/>
          </a:xfrm>
          <a:prstGeom prst="rect">
            <a:avLst/>
          </a:prstGeom>
          <a:noFill/>
          <a:ln>
            <a:noFill/>
          </a:ln>
        </p:spPr>
        <p:txBody>
          <a:bodyPr anchorCtr="0" anchor="t" bIns="91425" lIns="0" spcFirstLastPara="1" rIns="91425" wrap="square" tIns="0">
            <a:noAutofit/>
          </a:bodyPr>
          <a:lstStyle/>
          <a:p>
            <a:pPr indent="0" lvl="0" marL="0" rtl="0" algn="l">
              <a:lnSpc>
                <a:spcPct val="100000"/>
              </a:lnSpc>
              <a:spcBef>
                <a:spcPts val="0"/>
              </a:spcBef>
              <a:spcAft>
                <a:spcPts val="0"/>
              </a:spcAft>
              <a:buNone/>
            </a:pPr>
            <a:r>
              <a:rPr lang="en-GB" sz="900">
                <a:solidFill>
                  <a:srgbClr val="FFFFFF"/>
                </a:solidFill>
                <a:latin typeface="Montserrat Medium"/>
                <a:ea typeface="Montserrat Medium"/>
                <a:cs typeface="Montserrat Medium"/>
                <a:sym typeface="Montserrat Medium"/>
              </a:rPr>
              <a:t>DIRD &amp; Digital Transformation Summit 2024</a:t>
            </a:r>
            <a:endParaRPr sz="9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900">
              <a:solidFill>
                <a:srgbClr val="FFFFFF"/>
              </a:solidFill>
              <a:latin typeface="Montserrat Medium"/>
              <a:ea typeface="Montserrat Medium"/>
              <a:cs typeface="Montserrat Medium"/>
              <a:sym typeface="Montserrat Medium"/>
            </a:endParaRPr>
          </a:p>
        </p:txBody>
      </p:sp>
      <p:pic>
        <p:nvPicPr>
          <p:cNvPr id="258" name="Google Shape;258;p55"/>
          <p:cNvPicPr preferRelativeResize="0"/>
          <p:nvPr/>
        </p:nvPicPr>
        <p:blipFill rotWithShape="1">
          <a:blip r:embed="rId8">
            <a:alphaModFix/>
          </a:blip>
          <a:srcRect b="0" l="816" r="816" t="0"/>
          <a:stretch/>
        </p:blipFill>
        <p:spPr>
          <a:xfrm>
            <a:off x="3315499" y="4435050"/>
            <a:ext cx="923100" cy="249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262" name="Shape 262"/>
        <p:cNvGrpSpPr/>
        <p:nvPr/>
      </p:nvGrpSpPr>
      <p:grpSpPr>
        <a:xfrm>
          <a:off x="0" y="0"/>
          <a:ext cx="0" cy="0"/>
          <a:chOff x="0" y="0"/>
          <a:chExt cx="0" cy="0"/>
        </a:xfrm>
      </p:grpSpPr>
      <p:sp>
        <p:nvSpPr>
          <p:cNvPr id="263" name="Google Shape;263;p56"/>
          <p:cNvSpPr txBox="1"/>
          <p:nvPr/>
        </p:nvSpPr>
        <p:spPr>
          <a:xfrm>
            <a:off x="955626" y="1724939"/>
            <a:ext cx="3051600" cy="5001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000"/>
              <a:buFont typeface="Arial"/>
              <a:buNone/>
            </a:pPr>
            <a:r>
              <a:rPr b="1" lang="en-GB" sz="2800">
                <a:solidFill>
                  <a:srgbClr val="FFFFFF"/>
                </a:solidFill>
                <a:latin typeface="Lora"/>
                <a:ea typeface="Lora"/>
                <a:cs typeface="Lora"/>
                <a:sym typeface="Lora"/>
              </a:rPr>
              <a:t>Introduction</a:t>
            </a:r>
            <a:r>
              <a:rPr b="1" lang="en-GB" sz="2800">
                <a:solidFill>
                  <a:srgbClr val="FFFFFF"/>
                </a:solidFill>
                <a:latin typeface="Lora"/>
                <a:ea typeface="Lora"/>
                <a:cs typeface="Lora"/>
                <a:sym typeface="Lora"/>
              </a:rPr>
              <a:t>:</a:t>
            </a:r>
            <a:endParaRPr b="1" i="0" sz="2800" u="none" cap="none" strike="noStrike">
              <a:solidFill>
                <a:srgbClr val="FFFFFF"/>
              </a:solidFill>
              <a:latin typeface="Lora"/>
              <a:ea typeface="Lora"/>
              <a:cs typeface="Lora"/>
              <a:sym typeface="Lora"/>
            </a:endParaRPr>
          </a:p>
        </p:txBody>
      </p:sp>
      <p:sp>
        <p:nvSpPr>
          <p:cNvPr id="264" name="Google Shape;264;p56"/>
          <p:cNvSpPr txBox="1"/>
          <p:nvPr/>
        </p:nvSpPr>
        <p:spPr>
          <a:xfrm>
            <a:off x="4572000" y="1840450"/>
            <a:ext cx="3798000" cy="1246800"/>
          </a:xfrm>
          <a:prstGeom prst="rect">
            <a:avLst/>
          </a:prstGeom>
          <a:noFill/>
          <a:ln>
            <a:noFill/>
          </a:ln>
        </p:spPr>
        <p:txBody>
          <a:bodyPr anchorCtr="0" anchor="t" bIns="0" lIns="0" spcFirstLastPara="1" rIns="0" wrap="square" tIns="0">
            <a:spAutoFit/>
          </a:bodyPr>
          <a:lstStyle/>
          <a:p>
            <a:pPr indent="-304800" lvl="0" marL="457200" rtl="0" algn="l">
              <a:lnSpc>
                <a:spcPct val="115000"/>
              </a:lnSpc>
              <a:spcBef>
                <a:spcPts val="0"/>
              </a:spcBef>
              <a:spcAft>
                <a:spcPts val="0"/>
              </a:spcAft>
              <a:buClr>
                <a:srgbClr val="FFFFFF"/>
              </a:buClr>
              <a:buSzPts val="1200"/>
              <a:buFont typeface="Montserrat Medium"/>
              <a:buChar char="●"/>
            </a:pPr>
            <a:r>
              <a:rPr lang="en-GB" sz="1200">
                <a:solidFill>
                  <a:srgbClr val="FFFFFF"/>
                </a:solidFill>
                <a:latin typeface="Montserrat Medium"/>
                <a:ea typeface="Montserrat Medium"/>
                <a:cs typeface="Montserrat Medium"/>
                <a:sym typeface="Montserrat Medium"/>
              </a:rPr>
              <a:t>DIRD’s </a:t>
            </a:r>
            <a:r>
              <a:rPr lang="en-GB" sz="1200">
                <a:solidFill>
                  <a:srgbClr val="FFFFFF"/>
                </a:solidFill>
                <a:latin typeface="Montserrat Medium"/>
                <a:ea typeface="Montserrat Medium"/>
                <a:cs typeface="Montserrat Medium"/>
                <a:sym typeface="Montserrat Medium"/>
              </a:rPr>
              <a:t>Mandate</a:t>
            </a:r>
            <a:endParaRPr sz="1200">
              <a:solidFill>
                <a:srgbClr val="FFFFFF"/>
              </a:solidFill>
              <a:latin typeface="Montserrat Medium"/>
              <a:ea typeface="Montserrat Medium"/>
              <a:cs typeface="Montserrat Medium"/>
              <a:sym typeface="Montserrat Medium"/>
            </a:endParaRPr>
          </a:p>
          <a:p>
            <a:pPr indent="-304800" lvl="0" marL="457200" rtl="0" algn="l">
              <a:lnSpc>
                <a:spcPct val="115000"/>
              </a:lnSpc>
              <a:spcBef>
                <a:spcPts val="0"/>
              </a:spcBef>
              <a:spcAft>
                <a:spcPts val="0"/>
              </a:spcAft>
              <a:buClr>
                <a:srgbClr val="FFFFFF"/>
              </a:buClr>
              <a:buSzPts val="1200"/>
              <a:buFont typeface="Montserrat Medium"/>
              <a:buChar char="●"/>
            </a:pPr>
            <a:r>
              <a:rPr lang="en-GB" sz="1200">
                <a:solidFill>
                  <a:srgbClr val="FFFFFF"/>
                </a:solidFill>
                <a:latin typeface="Montserrat Medium"/>
                <a:ea typeface="Montserrat Medium"/>
                <a:cs typeface="Montserrat Medium"/>
                <a:sym typeface="Montserrat Medium"/>
              </a:rPr>
              <a:t>DIRD’s Challenge</a:t>
            </a:r>
            <a:endParaRPr sz="1200">
              <a:solidFill>
                <a:srgbClr val="FFFFFF"/>
              </a:solidFill>
              <a:latin typeface="Montserrat Medium"/>
              <a:ea typeface="Montserrat Medium"/>
              <a:cs typeface="Montserrat Medium"/>
              <a:sym typeface="Montserrat Medium"/>
            </a:endParaRPr>
          </a:p>
          <a:p>
            <a:pPr indent="-304800" lvl="0" marL="457200" rtl="0" algn="l">
              <a:lnSpc>
                <a:spcPct val="115000"/>
              </a:lnSpc>
              <a:spcBef>
                <a:spcPts val="0"/>
              </a:spcBef>
              <a:spcAft>
                <a:spcPts val="0"/>
              </a:spcAft>
              <a:buClr>
                <a:srgbClr val="FFFFFF"/>
              </a:buClr>
              <a:buSzPts val="1200"/>
              <a:buFont typeface="Montserrat Medium"/>
              <a:buChar char="●"/>
            </a:pPr>
            <a:r>
              <a:rPr lang="en-GB" sz="1200">
                <a:solidFill>
                  <a:srgbClr val="FFFFFF"/>
                </a:solidFill>
                <a:latin typeface="Montserrat Medium"/>
                <a:ea typeface="Montserrat Medium"/>
                <a:cs typeface="Montserrat Medium"/>
                <a:sym typeface="Montserrat Medium"/>
              </a:rPr>
              <a:t>The Bilum Digital Platform</a:t>
            </a:r>
            <a:endParaRPr sz="1200">
              <a:solidFill>
                <a:srgbClr val="FFFFFF"/>
              </a:solidFill>
              <a:latin typeface="Montserrat Medium"/>
              <a:ea typeface="Montserrat Medium"/>
              <a:cs typeface="Montserrat Medium"/>
              <a:sym typeface="Montserrat Medium"/>
            </a:endParaRPr>
          </a:p>
          <a:p>
            <a:pPr indent="-304800" lvl="0" marL="457200" rtl="0" algn="l">
              <a:lnSpc>
                <a:spcPct val="115000"/>
              </a:lnSpc>
              <a:spcBef>
                <a:spcPts val="0"/>
              </a:spcBef>
              <a:spcAft>
                <a:spcPts val="0"/>
              </a:spcAft>
              <a:buClr>
                <a:srgbClr val="FFFFFF"/>
              </a:buClr>
              <a:buSzPts val="1200"/>
              <a:buFont typeface="Montserrat Medium"/>
              <a:buChar char="●"/>
            </a:pPr>
            <a:r>
              <a:rPr lang="en-GB" sz="1200">
                <a:solidFill>
                  <a:srgbClr val="FFFFFF"/>
                </a:solidFill>
                <a:latin typeface="Montserrat Medium"/>
                <a:ea typeface="Montserrat Medium"/>
                <a:cs typeface="Montserrat Medium"/>
                <a:sym typeface="Montserrat Medium"/>
              </a:rPr>
              <a:t>Alignment with DICTs - Digital Transformation Agenda</a:t>
            </a:r>
            <a:endParaRPr sz="1200">
              <a:solidFill>
                <a:srgbClr val="FFFFFF"/>
              </a:solidFill>
              <a:latin typeface="Montserrat Medium"/>
              <a:ea typeface="Montserrat Medium"/>
              <a:cs typeface="Montserrat Medium"/>
              <a:sym typeface="Montserrat Medium"/>
            </a:endParaRPr>
          </a:p>
          <a:p>
            <a:pPr indent="-304800" lvl="0" marL="457200" rtl="0" algn="l">
              <a:lnSpc>
                <a:spcPct val="115000"/>
              </a:lnSpc>
              <a:spcBef>
                <a:spcPts val="0"/>
              </a:spcBef>
              <a:spcAft>
                <a:spcPts val="0"/>
              </a:spcAft>
              <a:buClr>
                <a:srgbClr val="FFFFFF"/>
              </a:buClr>
              <a:buSzPts val="1200"/>
              <a:buFont typeface="Montserrat Medium"/>
              <a:buChar char="●"/>
            </a:pPr>
            <a:r>
              <a:rPr lang="en-GB" sz="1200">
                <a:solidFill>
                  <a:srgbClr val="FFFFFF"/>
                </a:solidFill>
                <a:latin typeface="Montserrat Medium"/>
                <a:ea typeface="Montserrat Medium"/>
                <a:cs typeface="Montserrat Medium"/>
                <a:sym typeface="Montserrat Medium"/>
              </a:rPr>
              <a:t>Looking forward</a:t>
            </a:r>
            <a:endParaRPr sz="12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268" name="Shape 268"/>
        <p:cNvGrpSpPr/>
        <p:nvPr/>
      </p:nvGrpSpPr>
      <p:grpSpPr>
        <a:xfrm>
          <a:off x="0" y="0"/>
          <a:ext cx="0" cy="0"/>
          <a:chOff x="0" y="0"/>
          <a:chExt cx="0" cy="0"/>
        </a:xfrm>
      </p:grpSpPr>
      <p:sp>
        <p:nvSpPr>
          <p:cNvPr id="269" name="Google Shape;269;p57"/>
          <p:cNvSpPr txBox="1"/>
          <p:nvPr/>
        </p:nvSpPr>
        <p:spPr>
          <a:xfrm>
            <a:off x="798226" y="474714"/>
            <a:ext cx="3051600" cy="5001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000"/>
              <a:buFont typeface="Arial"/>
              <a:buNone/>
            </a:pPr>
            <a:r>
              <a:rPr b="1" lang="en-GB" sz="2800">
                <a:solidFill>
                  <a:srgbClr val="FFFFFF"/>
                </a:solidFill>
                <a:latin typeface="Lora"/>
                <a:ea typeface="Lora"/>
                <a:cs typeface="Lora"/>
                <a:sym typeface="Lora"/>
              </a:rPr>
              <a:t>DIRD’s Mandate</a:t>
            </a:r>
            <a:endParaRPr b="1" i="0" sz="2800" u="none" cap="none" strike="noStrike">
              <a:solidFill>
                <a:srgbClr val="FFFFFF"/>
              </a:solidFill>
              <a:latin typeface="Lora"/>
              <a:ea typeface="Lora"/>
              <a:cs typeface="Lora"/>
              <a:sym typeface="Lora"/>
            </a:endParaRPr>
          </a:p>
        </p:txBody>
      </p:sp>
      <p:sp>
        <p:nvSpPr>
          <p:cNvPr id="270" name="Google Shape;270;p57"/>
          <p:cNvSpPr txBox="1"/>
          <p:nvPr/>
        </p:nvSpPr>
        <p:spPr>
          <a:xfrm>
            <a:off x="869100" y="1015625"/>
            <a:ext cx="3702900" cy="3769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GB" sz="1100">
                <a:solidFill>
                  <a:srgbClr val="FFFFFF"/>
                </a:solidFill>
                <a:latin typeface="Montserrat Medium"/>
                <a:ea typeface="Montserrat Medium"/>
                <a:cs typeface="Montserrat Medium"/>
                <a:sym typeface="Montserrat Medium"/>
              </a:rPr>
              <a:t>DIRD is entrusted with overseeing and managing the Service Improvement Program (SIP), which is a critical mechanism for delivering essential services across Papua New Guinea. Mandate Includes:</a:t>
            </a:r>
            <a:endParaRPr sz="11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2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n-GB" sz="1000">
                <a:solidFill>
                  <a:srgbClr val="FFFFFF"/>
                </a:solidFill>
                <a:latin typeface="Montserrat"/>
                <a:ea typeface="Montserrat"/>
                <a:cs typeface="Montserrat"/>
                <a:sym typeface="Montserrat"/>
              </a:rPr>
              <a:t>Policy and Administrative oversight of SIP funds:</a:t>
            </a:r>
            <a:endParaRPr b="1" sz="1000">
              <a:solidFill>
                <a:srgbClr val="FFFFFF"/>
              </a:solidFill>
              <a:latin typeface="Montserrat"/>
              <a:ea typeface="Montserrat"/>
              <a:cs typeface="Montserrat"/>
              <a:sym typeface="Montserrat"/>
            </a:endParaRPr>
          </a:p>
          <a:p>
            <a:pPr indent="-158750" lvl="0" marL="269999"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Ensuring alignment with the government’s rural development policies.</a:t>
            </a:r>
            <a:endParaRPr sz="1000">
              <a:solidFill>
                <a:srgbClr val="FFFFFF"/>
              </a:solidFill>
              <a:latin typeface="Montserrat Medium"/>
              <a:ea typeface="Montserrat Medium"/>
              <a:cs typeface="Montserrat Medium"/>
              <a:sym typeface="Montserrat Medium"/>
            </a:endParaRPr>
          </a:p>
          <a:p>
            <a:pPr indent="-158750" lvl="0" marL="269999"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Managing stakeholder relationships at both national and sub-national levels.</a:t>
            </a:r>
            <a:endParaRPr sz="1000">
              <a:solidFill>
                <a:srgbClr val="FFFFFF"/>
              </a:solidFill>
              <a:latin typeface="Montserrat Medium"/>
              <a:ea typeface="Montserrat Medium"/>
              <a:cs typeface="Montserrat Medium"/>
              <a:sym typeface="Montserrat Medium"/>
            </a:endParaRPr>
          </a:p>
          <a:p>
            <a:pPr indent="-158750" lvl="0" marL="269999"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Administering approximately K1.2 billion annually in SIP and constitutional grants.</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b="1" lang="en-GB" sz="1000">
                <a:solidFill>
                  <a:srgbClr val="FFFFFF"/>
                </a:solidFill>
                <a:latin typeface="Montserrat"/>
                <a:ea typeface="Montserrat"/>
                <a:cs typeface="Montserrat"/>
                <a:sym typeface="Montserrat"/>
              </a:rPr>
              <a:t>Key Responsibilities</a:t>
            </a:r>
            <a:r>
              <a:rPr lang="en-GB" sz="1000">
                <a:solidFill>
                  <a:srgbClr val="FFFFFF"/>
                </a:solidFill>
                <a:latin typeface="Montserrat Medium"/>
                <a:ea typeface="Montserrat Medium"/>
                <a:cs typeface="Montserrat Medium"/>
                <a:sym typeface="Montserrat Medium"/>
              </a:rPr>
              <a:t>:</a:t>
            </a:r>
            <a:endParaRPr sz="1000">
              <a:solidFill>
                <a:srgbClr val="FFFFFF"/>
              </a:solidFill>
              <a:latin typeface="Montserrat Medium"/>
              <a:ea typeface="Montserrat Medium"/>
              <a:cs typeface="Montserrat Medium"/>
              <a:sym typeface="Montserrat Medium"/>
            </a:endParaRPr>
          </a:p>
          <a:p>
            <a:pPr indent="-158750" lvl="0" marL="269999"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Monitoring and reporting on the utilization and impact of SIP funds across 118 electorates, including 22 provinces and 96 districts.</a:t>
            </a:r>
            <a:endParaRPr sz="1000">
              <a:solidFill>
                <a:srgbClr val="FFFFFF"/>
              </a:solidFill>
              <a:latin typeface="Montserrat Medium"/>
              <a:ea typeface="Montserrat Medium"/>
              <a:cs typeface="Montserrat Medium"/>
              <a:sym typeface="Montserrat Medium"/>
            </a:endParaRPr>
          </a:p>
          <a:p>
            <a:pPr indent="-158750" lvl="0" marL="269999"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Implementing systems for effective tracking, reporting, and accountability of SIP fund disbursements and outcomes.</a:t>
            </a:r>
            <a:endParaRPr sz="10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800">
              <a:solidFill>
                <a:srgbClr val="FFFFFF"/>
              </a:solidFill>
              <a:latin typeface="Montserrat Medium"/>
              <a:ea typeface="Montserrat Medium"/>
              <a:cs typeface="Montserrat Medium"/>
              <a:sym typeface="Montserrat Medium"/>
            </a:endParaRPr>
          </a:p>
        </p:txBody>
      </p:sp>
      <p:pic>
        <p:nvPicPr>
          <p:cNvPr id="271" name="Google Shape;271;p57"/>
          <p:cNvPicPr preferRelativeResize="0"/>
          <p:nvPr/>
        </p:nvPicPr>
        <p:blipFill rotWithShape="1">
          <a:blip r:embed="rId3">
            <a:alphaModFix/>
          </a:blip>
          <a:srcRect b="31559" l="0" r="0" t="14187"/>
          <a:stretch/>
        </p:blipFill>
        <p:spPr>
          <a:xfrm>
            <a:off x="5038650" y="862875"/>
            <a:ext cx="1707000" cy="1234800"/>
          </a:xfrm>
          <a:prstGeom prst="roundRect">
            <a:avLst>
              <a:gd fmla="val 9599" name="adj"/>
            </a:avLst>
          </a:prstGeom>
          <a:noFill/>
          <a:ln>
            <a:noFill/>
          </a:ln>
        </p:spPr>
      </p:pic>
      <p:pic>
        <p:nvPicPr>
          <p:cNvPr id="272" name="Google Shape;272;p57"/>
          <p:cNvPicPr preferRelativeResize="0"/>
          <p:nvPr/>
        </p:nvPicPr>
        <p:blipFill rotWithShape="1">
          <a:blip r:embed="rId4">
            <a:alphaModFix/>
          </a:blip>
          <a:srcRect b="0" l="12820" r="12813" t="0"/>
          <a:stretch/>
        </p:blipFill>
        <p:spPr>
          <a:xfrm>
            <a:off x="5080000" y="2177825"/>
            <a:ext cx="3266100" cy="2470500"/>
          </a:xfrm>
          <a:prstGeom prst="roundRect">
            <a:avLst>
              <a:gd fmla="val 6022" name="adj"/>
            </a:avLst>
          </a:prstGeom>
          <a:noFill/>
          <a:ln>
            <a:noFill/>
          </a:ln>
        </p:spPr>
      </p:pic>
      <p:pic>
        <p:nvPicPr>
          <p:cNvPr id="273" name="Google Shape;273;p57"/>
          <p:cNvPicPr preferRelativeResize="0"/>
          <p:nvPr/>
        </p:nvPicPr>
        <p:blipFill rotWithShape="1">
          <a:blip r:embed="rId5">
            <a:alphaModFix/>
          </a:blip>
          <a:srcRect b="23248" l="0" r="0" t="23243"/>
          <a:stretch/>
        </p:blipFill>
        <p:spPr>
          <a:xfrm>
            <a:off x="6808000" y="862875"/>
            <a:ext cx="1538100" cy="1234800"/>
          </a:xfrm>
          <a:prstGeom prst="roundRect">
            <a:avLst>
              <a:gd fmla="val 9133"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277" name="Shape 277"/>
        <p:cNvGrpSpPr/>
        <p:nvPr/>
      </p:nvGrpSpPr>
      <p:grpSpPr>
        <a:xfrm>
          <a:off x="0" y="0"/>
          <a:ext cx="0" cy="0"/>
          <a:chOff x="0" y="0"/>
          <a:chExt cx="0" cy="0"/>
        </a:xfrm>
      </p:grpSpPr>
      <p:sp>
        <p:nvSpPr>
          <p:cNvPr id="278" name="Google Shape;278;p58"/>
          <p:cNvSpPr txBox="1"/>
          <p:nvPr/>
        </p:nvSpPr>
        <p:spPr>
          <a:xfrm>
            <a:off x="4724400" y="1353775"/>
            <a:ext cx="3436500" cy="222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GB" sz="1600">
                <a:solidFill>
                  <a:schemeClr val="lt1"/>
                </a:solidFill>
                <a:latin typeface="Montserrat Medium"/>
                <a:ea typeface="Montserrat Medium"/>
                <a:cs typeface="Montserrat Medium"/>
                <a:sym typeface="Montserrat Medium"/>
              </a:rPr>
              <a:t>DIRD is proactively addressing the challenges of outdated, paper-based systems and complex national reporting requirements to enhance the efficiency, effectiveness, and accountability of SIP fund management</a:t>
            </a:r>
            <a:endParaRPr sz="1800">
              <a:solidFill>
                <a:schemeClr val="lt1"/>
              </a:solidFill>
              <a:latin typeface="Lora Medium"/>
              <a:ea typeface="Lora Medium"/>
              <a:cs typeface="Lora Medium"/>
              <a:sym typeface="Lora Medium"/>
            </a:endParaRPr>
          </a:p>
        </p:txBody>
      </p:sp>
      <p:sp>
        <p:nvSpPr>
          <p:cNvPr id="279" name="Google Shape;279;p58"/>
          <p:cNvSpPr txBox="1"/>
          <p:nvPr/>
        </p:nvSpPr>
        <p:spPr>
          <a:xfrm>
            <a:off x="676800" y="1353775"/>
            <a:ext cx="3613200" cy="2070300"/>
          </a:xfrm>
          <a:prstGeom prst="rect">
            <a:avLst/>
          </a:prstGeom>
          <a:noFill/>
          <a:ln>
            <a:noFill/>
          </a:ln>
        </p:spPr>
        <p:txBody>
          <a:bodyPr anchorCtr="0" anchor="t" bIns="34275" lIns="34275" spcFirstLastPara="1" rIns="34275" wrap="square" tIns="34275">
            <a:spAutoFit/>
          </a:bodyPr>
          <a:lstStyle/>
          <a:p>
            <a:pPr indent="0" lvl="0" marL="0" rtl="0" algn="l">
              <a:spcBef>
                <a:spcPts val="0"/>
              </a:spcBef>
              <a:spcAft>
                <a:spcPts val="0"/>
              </a:spcAft>
              <a:buClr>
                <a:schemeClr val="dk1"/>
              </a:buClr>
              <a:buSzPts val="1000"/>
              <a:buFont typeface="Arial"/>
              <a:buNone/>
            </a:pPr>
            <a:r>
              <a:rPr b="1" lang="en-GB" sz="2600">
                <a:solidFill>
                  <a:schemeClr val="lt1"/>
                </a:solidFill>
                <a:latin typeface="Lora"/>
                <a:ea typeface="Lora"/>
                <a:cs typeface="Lora"/>
                <a:sym typeface="Lora"/>
              </a:rPr>
              <a:t>Challenges in </a:t>
            </a:r>
            <a:endParaRPr b="1" sz="2600">
              <a:solidFill>
                <a:schemeClr val="lt1"/>
              </a:solidFill>
              <a:latin typeface="Lora"/>
              <a:ea typeface="Lora"/>
              <a:cs typeface="Lora"/>
              <a:sym typeface="Lora"/>
            </a:endParaRPr>
          </a:p>
          <a:p>
            <a:pPr indent="0" lvl="0" marL="0" rtl="0" algn="l">
              <a:spcBef>
                <a:spcPts val="0"/>
              </a:spcBef>
              <a:spcAft>
                <a:spcPts val="0"/>
              </a:spcAft>
              <a:buClr>
                <a:schemeClr val="dk1"/>
              </a:buClr>
              <a:buSzPts val="1000"/>
              <a:buFont typeface="Arial"/>
              <a:buNone/>
            </a:pPr>
            <a:r>
              <a:rPr b="1" lang="en-GB" sz="2600">
                <a:solidFill>
                  <a:schemeClr val="lt1"/>
                </a:solidFill>
                <a:latin typeface="Lora"/>
                <a:ea typeface="Lora"/>
                <a:cs typeface="Lora"/>
                <a:sym typeface="Lora"/>
              </a:rPr>
              <a:t>Managing the Service Improvement Program</a:t>
            </a:r>
            <a:endParaRPr b="1" sz="2600">
              <a:solidFill>
                <a:schemeClr val="lt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GB" sz="2600">
                <a:solidFill>
                  <a:srgbClr val="FFFFFF"/>
                </a:solidFill>
                <a:latin typeface="Lora"/>
                <a:ea typeface="Lora"/>
                <a:cs typeface="Lora"/>
                <a:sym typeface="Lora"/>
              </a:rPr>
              <a:t> </a:t>
            </a:r>
            <a:endParaRPr b="1" sz="2600">
              <a:solidFill>
                <a:srgbClr val="FFFFFF"/>
              </a:solidFill>
              <a:latin typeface="Lora"/>
              <a:ea typeface="Lora"/>
              <a:cs typeface="Lora"/>
              <a:sym typeface="Lor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283" name="Shape 283"/>
        <p:cNvGrpSpPr/>
        <p:nvPr/>
      </p:nvGrpSpPr>
      <p:grpSpPr>
        <a:xfrm>
          <a:off x="0" y="0"/>
          <a:ext cx="0" cy="0"/>
          <a:chOff x="0" y="0"/>
          <a:chExt cx="0" cy="0"/>
        </a:xfrm>
      </p:grpSpPr>
      <p:sp>
        <p:nvSpPr>
          <p:cNvPr id="284" name="Google Shape;284;p59"/>
          <p:cNvSpPr txBox="1"/>
          <p:nvPr/>
        </p:nvSpPr>
        <p:spPr>
          <a:xfrm>
            <a:off x="697175" y="687800"/>
            <a:ext cx="3829200" cy="469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000"/>
              <a:buFont typeface="Arial"/>
              <a:buNone/>
            </a:pPr>
            <a:r>
              <a:t/>
            </a:r>
            <a:endParaRPr b="1" i="0" sz="2600" u="none" cap="none" strike="noStrike">
              <a:solidFill>
                <a:srgbClr val="FFFFFF"/>
              </a:solidFill>
              <a:latin typeface="Lora"/>
              <a:ea typeface="Lora"/>
              <a:cs typeface="Lora"/>
              <a:sym typeface="Lora"/>
            </a:endParaRPr>
          </a:p>
        </p:txBody>
      </p:sp>
      <p:sp>
        <p:nvSpPr>
          <p:cNvPr id="285" name="Google Shape;285;p59"/>
          <p:cNvSpPr txBox="1"/>
          <p:nvPr/>
        </p:nvSpPr>
        <p:spPr>
          <a:xfrm>
            <a:off x="4636575" y="687800"/>
            <a:ext cx="4046100" cy="3672900"/>
          </a:xfrm>
          <a:prstGeom prst="rect">
            <a:avLst/>
          </a:prstGeom>
          <a:noFill/>
          <a:ln>
            <a:noFill/>
          </a:ln>
        </p:spPr>
        <p:txBody>
          <a:bodyPr anchorCtr="0" anchor="t" bIns="91425" lIns="91425" spcFirstLastPara="1" rIns="91425" wrap="square" tIns="91425">
            <a:spAutoFit/>
          </a:bodyPr>
          <a:lstStyle/>
          <a:p>
            <a:pPr indent="-146050" lvl="0" marL="177800" rtl="0" algn="l">
              <a:lnSpc>
                <a:spcPct val="115000"/>
              </a:lnSpc>
              <a:spcBef>
                <a:spcPts val="0"/>
              </a:spcBef>
              <a:spcAft>
                <a:spcPts val="0"/>
              </a:spcAft>
              <a:buClr>
                <a:schemeClr val="lt1"/>
              </a:buClr>
              <a:buSzPts val="900"/>
              <a:buFont typeface="Montserrat"/>
              <a:buChar char="●"/>
            </a:pPr>
            <a:r>
              <a:rPr b="1" lang="en-GB" sz="900">
                <a:solidFill>
                  <a:schemeClr val="lt1"/>
                </a:solidFill>
                <a:latin typeface="Montserrat"/>
                <a:ea typeface="Montserrat"/>
                <a:cs typeface="Montserrat"/>
                <a:sym typeface="Montserrat"/>
              </a:rPr>
              <a:t>Inefficient Data Management: </a:t>
            </a:r>
            <a:r>
              <a:rPr lang="en-GB" sz="900">
                <a:solidFill>
                  <a:schemeClr val="lt1"/>
                </a:solidFill>
                <a:latin typeface="Montserrat"/>
                <a:ea typeface="Montserrat"/>
                <a:cs typeface="Montserrat"/>
                <a:sym typeface="Montserrat"/>
              </a:rPr>
              <a:t>Outdated, paper-based systems have led to delays, errors, and challenges in tracking funds and outcomes.</a:t>
            </a:r>
            <a:endParaRPr sz="900">
              <a:solidFill>
                <a:schemeClr val="lt1"/>
              </a:solidFill>
              <a:latin typeface="Montserrat"/>
              <a:ea typeface="Montserrat"/>
              <a:cs typeface="Montserrat"/>
              <a:sym typeface="Montserrat"/>
            </a:endParaRPr>
          </a:p>
          <a:p>
            <a:pPr indent="-146050" lvl="0" marL="177800" rtl="0" algn="l">
              <a:lnSpc>
                <a:spcPct val="115000"/>
              </a:lnSpc>
              <a:spcBef>
                <a:spcPts val="1000"/>
              </a:spcBef>
              <a:spcAft>
                <a:spcPts val="0"/>
              </a:spcAft>
              <a:buClr>
                <a:schemeClr val="lt1"/>
              </a:buClr>
              <a:buSzPts val="900"/>
              <a:buFont typeface="Montserrat"/>
              <a:buChar char="●"/>
            </a:pPr>
            <a:r>
              <a:rPr b="1" lang="en-GB" sz="900">
                <a:solidFill>
                  <a:schemeClr val="lt1"/>
                </a:solidFill>
                <a:latin typeface="Montserrat"/>
                <a:ea typeface="Montserrat"/>
                <a:cs typeface="Montserrat"/>
                <a:sym typeface="Montserrat"/>
              </a:rPr>
              <a:t>High Operational Costs: </a:t>
            </a:r>
            <a:r>
              <a:rPr lang="en-GB" sz="900">
                <a:solidFill>
                  <a:schemeClr val="lt1"/>
                </a:solidFill>
                <a:latin typeface="Montserrat"/>
                <a:ea typeface="Montserrat"/>
                <a:cs typeface="Montserrat"/>
                <a:sym typeface="Montserrat"/>
              </a:rPr>
              <a:t>Manual reporting has resulted in significant expenses, diverting resources from program delivery and impact.</a:t>
            </a:r>
            <a:endParaRPr b="1" sz="900">
              <a:solidFill>
                <a:schemeClr val="lt1"/>
              </a:solidFill>
              <a:latin typeface="Montserrat"/>
              <a:ea typeface="Montserrat"/>
              <a:cs typeface="Montserrat"/>
              <a:sym typeface="Montserrat"/>
            </a:endParaRPr>
          </a:p>
          <a:p>
            <a:pPr indent="-146050" lvl="0" marL="177800" rtl="0" algn="l">
              <a:lnSpc>
                <a:spcPct val="115000"/>
              </a:lnSpc>
              <a:spcBef>
                <a:spcPts val="1000"/>
              </a:spcBef>
              <a:spcAft>
                <a:spcPts val="0"/>
              </a:spcAft>
              <a:buClr>
                <a:schemeClr val="lt1"/>
              </a:buClr>
              <a:buSzPts val="900"/>
              <a:buFont typeface="Montserrat"/>
              <a:buChar char="●"/>
            </a:pPr>
            <a:r>
              <a:rPr b="1" lang="en-GB" sz="900">
                <a:solidFill>
                  <a:schemeClr val="lt1"/>
                </a:solidFill>
                <a:latin typeface="Montserrat"/>
                <a:ea typeface="Montserrat"/>
                <a:cs typeface="Montserrat"/>
                <a:sym typeface="Montserrat"/>
              </a:rPr>
              <a:t>Lack of Reporting Mechanisms: </a:t>
            </a:r>
            <a:r>
              <a:rPr lang="en-GB" sz="900">
                <a:solidFill>
                  <a:schemeClr val="lt1"/>
                </a:solidFill>
                <a:latin typeface="Montserrat"/>
                <a:ea typeface="Montserrat"/>
                <a:cs typeface="Montserrat"/>
                <a:sym typeface="Montserrat"/>
              </a:rPr>
              <a:t>The absence of a digital system for monitoring SIP funds has hindered transparency and accountability.</a:t>
            </a:r>
            <a:endParaRPr sz="900">
              <a:solidFill>
                <a:schemeClr val="lt1"/>
              </a:solidFill>
              <a:latin typeface="Montserrat"/>
              <a:ea typeface="Montserrat"/>
              <a:cs typeface="Montserrat"/>
              <a:sym typeface="Montserrat"/>
            </a:endParaRPr>
          </a:p>
          <a:p>
            <a:pPr indent="-146050" lvl="0" marL="177800" rtl="0" algn="l">
              <a:lnSpc>
                <a:spcPct val="115000"/>
              </a:lnSpc>
              <a:spcBef>
                <a:spcPts val="1000"/>
              </a:spcBef>
              <a:spcAft>
                <a:spcPts val="0"/>
              </a:spcAft>
              <a:buClr>
                <a:schemeClr val="lt1"/>
              </a:buClr>
              <a:buSzPts val="900"/>
              <a:buFont typeface="Montserrat"/>
              <a:buChar char="●"/>
            </a:pPr>
            <a:r>
              <a:rPr b="1" lang="en-GB" sz="900">
                <a:solidFill>
                  <a:schemeClr val="lt1"/>
                </a:solidFill>
                <a:latin typeface="Montserrat"/>
                <a:ea typeface="Montserrat"/>
                <a:cs typeface="Montserrat"/>
                <a:sym typeface="Montserrat"/>
              </a:rPr>
              <a:t>Complex Stakeholder Coordination: </a:t>
            </a:r>
            <a:r>
              <a:rPr lang="en-GB" sz="900">
                <a:solidFill>
                  <a:schemeClr val="lt1"/>
                </a:solidFill>
                <a:latin typeface="Montserrat"/>
                <a:ea typeface="Montserrat"/>
                <a:cs typeface="Montserrat"/>
                <a:sym typeface="Montserrat"/>
              </a:rPr>
              <a:t>Managing alignment between national and sub-national stakeholders has been difficult due to the lack of integrated data systems.</a:t>
            </a:r>
            <a:endParaRPr sz="900">
              <a:solidFill>
                <a:schemeClr val="lt1"/>
              </a:solidFill>
              <a:latin typeface="Montserrat"/>
              <a:ea typeface="Montserrat"/>
              <a:cs typeface="Montserrat"/>
              <a:sym typeface="Montserrat"/>
            </a:endParaRPr>
          </a:p>
          <a:p>
            <a:pPr indent="-146050" lvl="0" marL="177800" rtl="0" algn="l">
              <a:lnSpc>
                <a:spcPct val="115000"/>
              </a:lnSpc>
              <a:spcBef>
                <a:spcPts val="1000"/>
              </a:spcBef>
              <a:spcAft>
                <a:spcPts val="0"/>
              </a:spcAft>
              <a:buClr>
                <a:schemeClr val="lt1"/>
              </a:buClr>
              <a:buSzPts val="900"/>
              <a:buFont typeface="Montserrat"/>
              <a:buChar char="●"/>
            </a:pPr>
            <a:r>
              <a:rPr b="1" lang="en-GB" sz="900">
                <a:solidFill>
                  <a:schemeClr val="lt1"/>
                </a:solidFill>
                <a:latin typeface="Montserrat"/>
                <a:ea typeface="Montserrat"/>
                <a:cs typeface="Montserrat"/>
                <a:sym typeface="Montserrat"/>
              </a:rPr>
              <a:t>Limited Oversight Capacity: </a:t>
            </a:r>
            <a:r>
              <a:rPr lang="en-GB" sz="900">
                <a:solidFill>
                  <a:schemeClr val="lt1"/>
                </a:solidFill>
                <a:latin typeface="Montserrat"/>
                <a:ea typeface="Montserrat"/>
                <a:cs typeface="Montserrat"/>
                <a:sym typeface="Montserrat"/>
              </a:rPr>
              <a:t>Without digital tools, DIRD struggled to oversee K1.2 billion annually, leading to gaps in reporting, compliance, and evaluation.</a:t>
            </a:r>
            <a:endParaRPr sz="900">
              <a:solidFill>
                <a:schemeClr val="lt1"/>
              </a:solidFill>
              <a:latin typeface="Montserrat"/>
              <a:ea typeface="Montserrat"/>
              <a:cs typeface="Montserrat"/>
              <a:sym typeface="Montserrat"/>
            </a:endParaRPr>
          </a:p>
          <a:p>
            <a:pPr indent="-146050" lvl="0" marL="177800" rtl="0" algn="l">
              <a:lnSpc>
                <a:spcPct val="115000"/>
              </a:lnSpc>
              <a:spcBef>
                <a:spcPts val="1000"/>
              </a:spcBef>
              <a:spcAft>
                <a:spcPts val="1000"/>
              </a:spcAft>
              <a:buClr>
                <a:schemeClr val="lt1"/>
              </a:buClr>
              <a:buSzPts val="900"/>
              <a:buFont typeface="Montserrat"/>
              <a:buChar char="●"/>
            </a:pPr>
            <a:r>
              <a:rPr b="1" lang="en-GB" sz="900">
                <a:solidFill>
                  <a:schemeClr val="lt1"/>
                </a:solidFill>
                <a:latin typeface="Montserrat"/>
                <a:ea typeface="Montserrat"/>
                <a:cs typeface="Montserrat"/>
                <a:sym typeface="Montserrat"/>
              </a:rPr>
              <a:t>Regulatory Compliance Issues: </a:t>
            </a:r>
            <a:r>
              <a:rPr lang="en-GB" sz="900">
                <a:solidFill>
                  <a:schemeClr val="lt1"/>
                </a:solidFill>
                <a:latin typeface="Montserrat"/>
                <a:ea typeface="Montserrat"/>
                <a:cs typeface="Montserrat"/>
                <a:sym typeface="Montserrat"/>
              </a:rPr>
              <a:t>Ensuring compliance with legislative and financial requirements has been challenging due to fragmented, manual systems.</a:t>
            </a:r>
            <a:endParaRPr sz="900">
              <a:solidFill>
                <a:schemeClr val="lt1"/>
              </a:solidFill>
              <a:latin typeface="Montserrat"/>
              <a:ea typeface="Montserrat"/>
              <a:cs typeface="Montserrat"/>
              <a:sym typeface="Montserrat"/>
            </a:endParaRPr>
          </a:p>
        </p:txBody>
      </p:sp>
      <p:sp>
        <p:nvSpPr>
          <p:cNvPr id="286" name="Google Shape;286;p59"/>
          <p:cNvSpPr txBox="1"/>
          <p:nvPr/>
        </p:nvSpPr>
        <p:spPr>
          <a:xfrm>
            <a:off x="697175" y="79910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OUR CHALLENGE</a:t>
            </a:r>
            <a:endParaRPr sz="500">
              <a:solidFill>
                <a:srgbClr val="F2F5F7"/>
              </a:solidFill>
            </a:endParaRPr>
          </a:p>
        </p:txBody>
      </p:sp>
      <p:pic>
        <p:nvPicPr>
          <p:cNvPr id="287" name="Google Shape;287;p59"/>
          <p:cNvPicPr preferRelativeResize="0"/>
          <p:nvPr/>
        </p:nvPicPr>
        <p:blipFill>
          <a:blip r:embed="rId3">
            <a:alphaModFix/>
          </a:blip>
          <a:stretch>
            <a:fillRect/>
          </a:stretch>
        </p:blipFill>
        <p:spPr>
          <a:xfrm>
            <a:off x="1462950" y="2983325"/>
            <a:ext cx="2827200" cy="1640400"/>
          </a:xfrm>
          <a:prstGeom prst="roundRect">
            <a:avLst>
              <a:gd fmla="val 7363" name="adj"/>
            </a:avLst>
          </a:prstGeom>
          <a:noFill/>
          <a:ln>
            <a:noFill/>
          </a:ln>
        </p:spPr>
      </p:pic>
      <p:pic>
        <p:nvPicPr>
          <p:cNvPr id="288" name="Google Shape;288;p59"/>
          <p:cNvPicPr preferRelativeResize="0"/>
          <p:nvPr/>
        </p:nvPicPr>
        <p:blipFill rotWithShape="1">
          <a:blip r:embed="rId4">
            <a:alphaModFix/>
          </a:blip>
          <a:srcRect b="26475" l="0" r="0" t="26475"/>
          <a:stretch/>
        </p:blipFill>
        <p:spPr>
          <a:xfrm>
            <a:off x="630525" y="2178200"/>
            <a:ext cx="2160600" cy="1525200"/>
          </a:xfrm>
          <a:prstGeom prst="roundRect">
            <a:avLst>
              <a:gd fmla="val 9844" name="adj"/>
            </a:avLst>
          </a:prstGeom>
          <a:noFill/>
          <a:ln cap="flat" cmpd="sng" w="38100">
            <a:solidFill>
              <a:srgbClr val="0C3343"/>
            </a:solidFill>
            <a:prstDash val="solid"/>
            <a:round/>
            <a:headEnd len="sm" w="sm" type="none"/>
            <a:tailEnd len="sm" w="sm" type="none"/>
          </a:ln>
        </p:spPr>
      </p:pic>
      <p:sp>
        <p:nvSpPr>
          <p:cNvPr id="289" name="Google Shape;289;p59"/>
          <p:cNvSpPr txBox="1"/>
          <p:nvPr/>
        </p:nvSpPr>
        <p:spPr>
          <a:xfrm>
            <a:off x="728975" y="1084100"/>
            <a:ext cx="3613200" cy="1269900"/>
          </a:xfrm>
          <a:prstGeom prst="rect">
            <a:avLst/>
          </a:prstGeom>
          <a:noFill/>
          <a:ln>
            <a:noFill/>
          </a:ln>
        </p:spPr>
        <p:txBody>
          <a:bodyPr anchorCtr="0" anchor="t" bIns="34275" lIns="34275" spcFirstLastPara="1" rIns="34275" wrap="square" tIns="34275">
            <a:spAutoFit/>
          </a:bodyPr>
          <a:lstStyle/>
          <a:p>
            <a:pPr indent="0" lvl="0" marL="0" rtl="0" algn="l">
              <a:spcBef>
                <a:spcPts val="0"/>
              </a:spcBef>
              <a:spcAft>
                <a:spcPts val="0"/>
              </a:spcAft>
              <a:buClr>
                <a:schemeClr val="dk1"/>
              </a:buClr>
              <a:buSzPts val="1000"/>
              <a:buFont typeface="Arial"/>
              <a:buNone/>
            </a:pPr>
            <a:r>
              <a:rPr b="1" lang="en-GB" sz="2600">
                <a:solidFill>
                  <a:schemeClr val="lt1"/>
                </a:solidFill>
                <a:latin typeface="Lora"/>
                <a:ea typeface="Lora"/>
                <a:cs typeface="Lora"/>
                <a:sym typeface="Lora"/>
              </a:rPr>
              <a:t>These challenges include</a:t>
            </a:r>
            <a:endParaRPr b="1" sz="2600">
              <a:solidFill>
                <a:schemeClr val="lt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GB" sz="2600">
                <a:solidFill>
                  <a:srgbClr val="FFFFFF"/>
                </a:solidFill>
                <a:latin typeface="Lora"/>
                <a:ea typeface="Lora"/>
                <a:cs typeface="Lora"/>
                <a:sym typeface="Lora"/>
              </a:rPr>
              <a:t> </a:t>
            </a:r>
            <a:endParaRPr b="1" sz="2600">
              <a:solidFill>
                <a:srgbClr val="FFFFFF"/>
              </a:solidFill>
              <a:latin typeface="Lora"/>
              <a:ea typeface="Lora"/>
              <a:cs typeface="Lora"/>
              <a:sym typeface="Lo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3" name="Shape 293"/>
        <p:cNvGrpSpPr/>
        <p:nvPr/>
      </p:nvGrpSpPr>
      <p:grpSpPr>
        <a:xfrm>
          <a:off x="0" y="0"/>
          <a:ext cx="0" cy="0"/>
          <a:chOff x="0" y="0"/>
          <a:chExt cx="0" cy="0"/>
        </a:xfrm>
      </p:grpSpPr>
      <p:pic>
        <p:nvPicPr>
          <p:cNvPr id="294" name="Google Shape;294;p60"/>
          <p:cNvPicPr preferRelativeResize="0"/>
          <p:nvPr/>
        </p:nvPicPr>
        <p:blipFill rotWithShape="1">
          <a:blip r:embed="rId3">
            <a:alphaModFix/>
          </a:blip>
          <a:srcRect b="7806" l="0" r="22940" t="7798"/>
          <a:stretch/>
        </p:blipFill>
        <p:spPr>
          <a:xfrm>
            <a:off x="2097950" y="-12000"/>
            <a:ext cx="7046052" cy="5143501"/>
          </a:xfrm>
          <a:prstGeom prst="rect">
            <a:avLst/>
          </a:prstGeom>
          <a:noFill/>
          <a:ln>
            <a:noFill/>
          </a:ln>
        </p:spPr>
      </p:pic>
      <p:sp>
        <p:nvSpPr>
          <p:cNvPr id="295" name="Google Shape;295;p60"/>
          <p:cNvSpPr/>
          <p:nvPr/>
        </p:nvSpPr>
        <p:spPr>
          <a:xfrm>
            <a:off x="0" y="-12000"/>
            <a:ext cx="4632900" cy="5167500"/>
          </a:xfrm>
          <a:prstGeom prst="rect">
            <a:avLst/>
          </a:prstGeom>
          <a:gradFill>
            <a:gsLst>
              <a:gs pos="0">
                <a:srgbClr val="0C3343">
                  <a:alpha val="0"/>
                </a:srgbClr>
              </a:gs>
              <a:gs pos="50000">
                <a:srgbClr val="0C3343"/>
              </a:gs>
              <a:gs pos="100000">
                <a:srgbClr val="0C3343"/>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60"/>
          <p:cNvSpPr txBox="1"/>
          <p:nvPr>
            <p:ph type="title"/>
          </p:nvPr>
        </p:nvSpPr>
        <p:spPr>
          <a:xfrm>
            <a:off x="708825" y="685800"/>
            <a:ext cx="3639600" cy="1163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1" lang="en-GB" sz="3600">
                <a:solidFill>
                  <a:srgbClr val="FFFFFF"/>
                </a:solidFill>
                <a:latin typeface="Lora"/>
                <a:ea typeface="Lora"/>
                <a:cs typeface="Lora"/>
                <a:sym typeface="Lora"/>
              </a:rPr>
              <a:t>The Bilum </a:t>
            </a:r>
            <a:endParaRPr b="1" sz="3600">
              <a:solidFill>
                <a:srgbClr val="FFFFFF"/>
              </a:solidFill>
              <a:latin typeface="Lora"/>
              <a:ea typeface="Lora"/>
              <a:cs typeface="Lora"/>
              <a:sym typeface="Lora"/>
            </a:endParaRPr>
          </a:p>
          <a:p>
            <a:pPr indent="0" lvl="0" marL="0" rtl="0" algn="l">
              <a:spcBef>
                <a:spcPts val="0"/>
              </a:spcBef>
              <a:spcAft>
                <a:spcPts val="0"/>
              </a:spcAft>
              <a:buSzPts val="990"/>
              <a:buNone/>
            </a:pPr>
            <a:r>
              <a:rPr b="1" lang="en-GB" sz="3600">
                <a:solidFill>
                  <a:srgbClr val="FFFFFF"/>
                </a:solidFill>
                <a:latin typeface="Lora"/>
                <a:ea typeface="Lora"/>
                <a:cs typeface="Lora"/>
                <a:sym typeface="Lora"/>
              </a:rPr>
              <a:t>Digital System</a:t>
            </a:r>
            <a:endParaRPr b="1" sz="3600">
              <a:solidFill>
                <a:srgbClr val="FFFFFF"/>
              </a:solidFill>
              <a:latin typeface="Lora"/>
              <a:ea typeface="Lora"/>
              <a:cs typeface="Lora"/>
              <a:sym typeface="Lora"/>
            </a:endParaRPr>
          </a:p>
        </p:txBody>
      </p:sp>
      <p:sp>
        <p:nvSpPr>
          <p:cNvPr id="297" name="Google Shape;297;p60"/>
          <p:cNvSpPr txBox="1"/>
          <p:nvPr/>
        </p:nvSpPr>
        <p:spPr>
          <a:xfrm>
            <a:off x="706725" y="516000"/>
            <a:ext cx="3643800" cy="169800"/>
          </a:xfrm>
          <a:prstGeom prst="rect">
            <a:avLst/>
          </a:prstGeom>
          <a:noFill/>
          <a:ln>
            <a:noFill/>
          </a:ln>
        </p:spPr>
        <p:txBody>
          <a:bodyPr anchorCtr="0" anchor="t" bIns="91425" lIns="0" spcFirstLastPara="1" rIns="91425" wrap="square" tIns="0">
            <a:noAutofit/>
          </a:bodyPr>
          <a:lstStyle/>
          <a:p>
            <a:pPr indent="0" lvl="0" marL="0" rtl="0" algn="l">
              <a:lnSpc>
                <a:spcPct val="100000"/>
              </a:lnSpc>
              <a:spcBef>
                <a:spcPts val="0"/>
              </a:spcBef>
              <a:spcAft>
                <a:spcPts val="0"/>
              </a:spcAft>
              <a:buNone/>
            </a:pPr>
            <a:r>
              <a:rPr lang="en-GB" sz="900">
                <a:solidFill>
                  <a:srgbClr val="FFFFFF"/>
                </a:solidFill>
                <a:latin typeface="Montserrat Medium"/>
                <a:ea typeface="Montserrat Medium"/>
                <a:cs typeface="Montserrat Medium"/>
                <a:sym typeface="Montserrat Medium"/>
              </a:rPr>
              <a:t>INTRODUCTION</a:t>
            </a:r>
            <a:endParaRPr sz="9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900">
              <a:solidFill>
                <a:srgbClr val="FFFFFF"/>
              </a:solidFill>
              <a:latin typeface="Montserrat Medium"/>
              <a:ea typeface="Montserrat Medium"/>
              <a:cs typeface="Montserrat Medium"/>
              <a:sym typeface="Montserrat Medium"/>
            </a:endParaRPr>
          </a:p>
        </p:txBody>
      </p:sp>
      <p:sp>
        <p:nvSpPr>
          <p:cNvPr id="298" name="Google Shape;298;p60"/>
          <p:cNvSpPr txBox="1"/>
          <p:nvPr/>
        </p:nvSpPr>
        <p:spPr>
          <a:xfrm>
            <a:off x="744350" y="1962850"/>
            <a:ext cx="3357000" cy="2691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GB" sz="900">
                <a:solidFill>
                  <a:srgbClr val="FFFFFF"/>
                </a:solidFill>
                <a:latin typeface="Montserrat"/>
                <a:ea typeface="Montserrat"/>
                <a:cs typeface="Montserrat"/>
                <a:sym typeface="Montserrat"/>
              </a:rPr>
              <a:t>Objectives</a:t>
            </a:r>
            <a:r>
              <a:rPr lang="en-GB" sz="900">
                <a:solidFill>
                  <a:srgbClr val="FFFFFF"/>
                </a:solidFill>
                <a:latin typeface="Montserrat Medium"/>
                <a:ea typeface="Montserrat Medium"/>
                <a:cs typeface="Montserrat Medium"/>
                <a:sym typeface="Montserrat Medium"/>
              </a:rPr>
              <a:t>:</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0"/>
              </a:spcBef>
              <a:spcAft>
                <a:spcPts val="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Strengthen oversight and coordination of SIP projects.</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1000"/>
              </a:spcBef>
              <a:spcAft>
                <a:spcPts val="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Support sub-national reporting systems and improve access to information.</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1000"/>
              </a:spcBef>
              <a:spcAft>
                <a:spcPts val="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Reduce operational costs by eliminating manual, paper-based reporting.</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1000"/>
              </a:spcBef>
              <a:spcAft>
                <a:spcPts val="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Ensure compliance with SIP Administrative Guidelines and Financial Instructions.</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1000"/>
              </a:spcBef>
              <a:spcAft>
                <a:spcPts val="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Facilitate equitable rural development through efficient project and data management.</a:t>
            </a:r>
            <a:endParaRPr sz="900">
              <a:solidFill>
                <a:srgbClr val="FFFFFF"/>
              </a:solidFill>
              <a:latin typeface="Montserrat Medium"/>
              <a:ea typeface="Montserrat Medium"/>
              <a:cs typeface="Montserrat Medium"/>
              <a:sym typeface="Montserrat Medium"/>
            </a:endParaRPr>
          </a:p>
          <a:p>
            <a:pPr indent="-285750" lvl="0" marL="457200" rtl="0" algn="l">
              <a:lnSpc>
                <a:spcPct val="115000"/>
              </a:lnSpc>
              <a:spcBef>
                <a:spcPts val="1000"/>
              </a:spcBef>
              <a:spcAft>
                <a:spcPts val="1000"/>
              </a:spcAft>
              <a:buClr>
                <a:srgbClr val="FFFFFF"/>
              </a:buClr>
              <a:buSzPts val="900"/>
              <a:buFont typeface="Montserrat Medium"/>
              <a:buChar char="●"/>
            </a:pPr>
            <a:r>
              <a:rPr lang="en-GB" sz="900">
                <a:solidFill>
                  <a:srgbClr val="FFFFFF"/>
                </a:solidFill>
                <a:latin typeface="Montserrat Medium"/>
                <a:ea typeface="Montserrat Medium"/>
                <a:cs typeface="Montserrat Medium"/>
                <a:sym typeface="Montserrat Medium"/>
              </a:rPr>
              <a:t>Improve service delivery to citizens by enhancing resource allocation and project accountability.</a:t>
            </a:r>
            <a:endParaRPr sz="9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02" name="Shape 302"/>
        <p:cNvGrpSpPr/>
        <p:nvPr/>
      </p:nvGrpSpPr>
      <p:grpSpPr>
        <a:xfrm>
          <a:off x="0" y="0"/>
          <a:ext cx="0" cy="0"/>
          <a:chOff x="0" y="0"/>
          <a:chExt cx="0" cy="0"/>
        </a:xfrm>
      </p:grpSpPr>
      <p:sp>
        <p:nvSpPr>
          <p:cNvPr id="303" name="Google Shape;303;p61"/>
          <p:cNvSpPr txBox="1"/>
          <p:nvPr>
            <p:ph idx="1" type="body"/>
          </p:nvPr>
        </p:nvSpPr>
        <p:spPr>
          <a:xfrm>
            <a:off x="791075" y="4101822"/>
            <a:ext cx="2754000" cy="620400"/>
          </a:xfrm>
          <a:prstGeom prst="rect">
            <a:avLst/>
          </a:prstGeom>
        </p:spPr>
        <p:txBody>
          <a:bodyPr anchorCtr="0" anchor="t" bIns="34275" lIns="34275" spcFirstLastPara="1" rIns="34275" wrap="square" tIns="34275">
            <a:normAutofit/>
          </a:bodyPr>
          <a:lstStyle/>
          <a:p>
            <a:pPr indent="0" lvl="0" marL="0" rtl="0" algn="l">
              <a:lnSpc>
                <a:spcPct val="115000"/>
              </a:lnSpc>
              <a:spcBef>
                <a:spcPts val="400"/>
              </a:spcBef>
              <a:spcAft>
                <a:spcPts val="0"/>
              </a:spcAft>
              <a:buClr>
                <a:schemeClr val="dk1"/>
              </a:buClr>
              <a:buSzPts val="990"/>
              <a:buFont typeface="Arial"/>
              <a:buNone/>
            </a:pPr>
            <a:r>
              <a:rPr lang="en-GB" sz="1000">
                <a:latin typeface="Montserrat Medium"/>
                <a:ea typeface="Montserrat Medium"/>
                <a:cs typeface="Montserrat Medium"/>
                <a:sym typeface="Montserrat Medium"/>
              </a:rPr>
              <a:t>Strengthening</a:t>
            </a:r>
            <a:r>
              <a:rPr lang="en-GB" sz="1000">
                <a:latin typeface="Montserrat Medium"/>
                <a:ea typeface="Montserrat Medium"/>
                <a:cs typeface="Montserrat Medium"/>
                <a:sym typeface="Montserrat Medium"/>
              </a:rPr>
              <a:t> reporting, compliance and oversight of SIP activities</a:t>
            </a:r>
            <a:endParaRPr sz="1000">
              <a:solidFill>
                <a:srgbClr val="FFFFFF"/>
              </a:solidFill>
              <a:latin typeface="Montserrat Medium"/>
              <a:ea typeface="Montserrat Medium"/>
              <a:cs typeface="Montserrat Medium"/>
              <a:sym typeface="Montserrat Medium"/>
            </a:endParaRPr>
          </a:p>
        </p:txBody>
      </p:sp>
      <p:sp>
        <p:nvSpPr>
          <p:cNvPr id="304" name="Google Shape;304;p61"/>
          <p:cNvSpPr txBox="1"/>
          <p:nvPr>
            <p:ph idx="1" type="body"/>
          </p:nvPr>
        </p:nvSpPr>
        <p:spPr>
          <a:xfrm>
            <a:off x="4716750" y="4115175"/>
            <a:ext cx="3360900" cy="593700"/>
          </a:xfrm>
          <a:prstGeom prst="rect">
            <a:avLst/>
          </a:prstGeom>
        </p:spPr>
        <p:txBody>
          <a:bodyPr anchorCtr="0" anchor="t" bIns="34275" lIns="34275" spcFirstLastPara="1" rIns="34275" wrap="square" tIns="34275">
            <a:normAutofit/>
          </a:bodyPr>
          <a:lstStyle/>
          <a:p>
            <a:pPr indent="0" lvl="0" marL="0" rtl="0" algn="l">
              <a:lnSpc>
                <a:spcPct val="115000"/>
              </a:lnSpc>
              <a:spcBef>
                <a:spcPts val="400"/>
              </a:spcBef>
              <a:spcAft>
                <a:spcPts val="0"/>
              </a:spcAft>
              <a:buClr>
                <a:schemeClr val="dk1"/>
              </a:buClr>
              <a:buSzPts val="990"/>
              <a:buFont typeface="Arial"/>
              <a:buNone/>
            </a:pPr>
            <a:r>
              <a:rPr lang="en-GB" sz="1000">
                <a:latin typeface="Montserrat Medium"/>
                <a:ea typeface="Montserrat Medium"/>
                <a:cs typeface="Montserrat Medium"/>
                <a:sym typeface="Montserrat Medium"/>
              </a:rPr>
              <a:t>Providing access to high quality information to inform sub-national planning</a:t>
            </a:r>
            <a:endParaRPr sz="1000">
              <a:solidFill>
                <a:srgbClr val="FFFFFF"/>
              </a:solidFill>
              <a:latin typeface="Montserrat Medium"/>
              <a:ea typeface="Montserrat Medium"/>
              <a:cs typeface="Montserrat Medium"/>
              <a:sym typeface="Montserrat Medium"/>
            </a:endParaRPr>
          </a:p>
        </p:txBody>
      </p:sp>
      <p:pic>
        <p:nvPicPr>
          <p:cNvPr id="305" name="Google Shape;305;p61"/>
          <p:cNvPicPr preferRelativeResize="0"/>
          <p:nvPr/>
        </p:nvPicPr>
        <p:blipFill rotWithShape="1">
          <a:blip r:embed="rId3">
            <a:alphaModFix/>
          </a:blip>
          <a:srcRect b="4222" l="3778" r="39660" t="43319"/>
          <a:stretch/>
        </p:blipFill>
        <p:spPr>
          <a:xfrm>
            <a:off x="744425" y="2217225"/>
            <a:ext cx="2847300" cy="1760100"/>
          </a:xfrm>
          <a:prstGeom prst="roundRect">
            <a:avLst>
              <a:gd fmla="val 11823" name="adj"/>
            </a:avLst>
          </a:prstGeom>
          <a:noFill/>
          <a:ln>
            <a:noFill/>
          </a:ln>
        </p:spPr>
      </p:pic>
      <p:sp>
        <p:nvSpPr>
          <p:cNvPr id="306" name="Google Shape;306;p61"/>
          <p:cNvSpPr txBox="1"/>
          <p:nvPr/>
        </p:nvSpPr>
        <p:spPr>
          <a:xfrm>
            <a:off x="661000" y="619275"/>
            <a:ext cx="60174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FFFF"/>
                </a:solidFill>
                <a:latin typeface="Lora"/>
                <a:ea typeface="Lora"/>
                <a:cs typeface="Lora"/>
                <a:sym typeface="Lora"/>
              </a:rPr>
              <a:t>A </a:t>
            </a:r>
            <a:r>
              <a:rPr b="1" lang="en-GB" sz="2100">
                <a:solidFill>
                  <a:srgbClr val="FFFFFF"/>
                </a:solidFill>
                <a:latin typeface="Lora"/>
                <a:ea typeface="Lora"/>
                <a:cs typeface="Lora"/>
                <a:sym typeface="Lora"/>
              </a:rPr>
              <a:t>fully digitally </a:t>
            </a:r>
            <a:r>
              <a:rPr b="1" lang="en-GB" sz="2100">
                <a:solidFill>
                  <a:srgbClr val="FFFFFF"/>
                </a:solidFill>
                <a:latin typeface="Lora"/>
                <a:ea typeface="Lora"/>
                <a:cs typeface="Lora"/>
                <a:sym typeface="Lora"/>
              </a:rPr>
              <a:t>integrated</a:t>
            </a:r>
            <a:r>
              <a:rPr b="1" lang="en-GB" sz="2100">
                <a:solidFill>
                  <a:srgbClr val="FFFFFF"/>
                </a:solidFill>
                <a:latin typeface="Lora"/>
                <a:ea typeface="Lora"/>
                <a:cs typeface="Lora"/>
                <a:sym typeface="Lora"/>
              </a:rPr>
              <a:t> MIS </a:t>
            </a:r>
            <a:r>
              <a:rPr b="1" lang="en-GB" sz="2100">
                <a:solidFill>
                  <a:srgbClr val="FFFFFF"/>
                </a:solidFill>
                <a:latin typeface="Lora"/>
                <a:ea typeface="Lora"/>
                <a:cs typeface="Lora"/>
                <a:sym typeface="Lora"/>
              </a:rPr>
              <a:t>- the SIP Management System, and the District Information Management </a:t>
            </a:r>
            <a:r>
              <a:rPr b="1" lang="en-GB" sz="2100">
                <a:solidFill>
                  <a:srgbClr val="FFFFFF"/>
                </a:solidFill>
                <a:latin typeface="Lora"/>
                <a:ea typeface="Lora"/>
                <a:cs typeface="Lora"/>
                <a:sym typeface="Lora"/>
              </a:rPr>
              <a:t>system</a:t>
            </a:r>
            <a:endParaRPr b="1" sz="2100">
              <a:solidFill>
                <a:srgbClr val="FFFFFF"/>
              </a:solidFill>
              <a:latin typeface="Lora"/>
              <a:ea typeface="Lora"/>
              <a:cs typeface="Lora"/>
              <a:sym typeface="Lora"/>
            </a:endParaRPr>
          </a:p>
        </p:txBody>
      </p:sp>
      <p:sp>
        <p:nvSpPr>
          <p:cNvPr id="307" name="Google Shape;307;p61"/>
          <p:cNvSpPr txBox="1"/>
          <p:nvPr/>
        </p:nvSpPr>
        <p:spPr>
          <a:xfrm>
            <a:off x="622375" y="2961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Key Components - SIP &amp; DIMS</a:t>
            </a:r>
            <a:endParaRPr sz="500">
              <a:solidFill>
                <a:srgbClr val="F2F5F7"/>
              </a:solidFill>
            </a:endParaRPr>
          </a:p>
        </p:txBody>
      </p:sp>
      <p:sp>
        <p:nvSpPr>
          <p:cNvPr id="308" name="Google Shape;308;p61"/>
          <p:cNvSpPr txBox="1"/>
          <p:nvPr/>
        </p:nvSpPr>
        <p:spPr>
          <a:xfrm>
            <a:off x="706725" y="1878400"/>
            <a:ext cx="3000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rgbClr val="F2F5F7"/>
                </a:solidFill>
                <a:latin typeface="Montserrat SemiBold"/>
                <a:ea typeface="Montserrat SemiBold"/>
                <a:cs typeface="Montserrat SemiBold"/>
                <a:sym typeface="Montserrat SemiBold"/>
              </a:rPr>
              <a:t>Component</a:t>
            </a:r>
            <a:r>
              <a:rPr lang="en-GB" sz="1000">
                <a:solidFill>
                  <a:srgbClr val="F2F5F7"/>
                </a:solidFill>
                <a:latin typeface="Montserrat SemiBold"/>
                <a:ea typeface="Montserrat SemiBold"/>
                <a:cs typeface="Montserrat SemiBold"/>
                <a:sym typeface="Montserrat SemiBold"/>
              </a:rPr>
              <a:t> One: SIP Management</a:t>
            </a:r>
            <a:endParaRPr sz="1000">
              <a:solidFill>
                <a:srgbClr val="F2F5F7"/>
              </a:solidFill>
              <a:latin typeface="Montserrat SemiBold"/>
              <a:ea typeface="Montserrat SemiBold"/>
              <a:cs typeface="Montserrat SemiBold"/>
              <a:sym typeface="Montserrat SemiBold"/>
            </a:endParaRPr>
          </a:p>
        </p:txBody>
      </p:sp>
      <p:sp>
        <p:nvSpPr>
          <p:cNvPr id="309" name="Google Shape;309;p61"/>
          <p:cNvSpPr txBox="1"/>
          <p:nvPr/>
        </p:nvSpPr>
        <p:spPr>
          <a:xfrm>
            <a:off x="4679925" y="1826100"/>
            <a:ext cx="3650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rgbClr val="F2F5F7"/>
                </a:solidFill>
                <a:latin typeface="Montserrat SemiBold"/>
                <a:ea typeface="Montserrat SemiBold"/>
                <a:cs typeface="Montserrat SemiBold"/>
                <a:sym typeface="Montserrat SemiBold"/>
              </a:rPr>
              <a:t>Component Two- DIMS</a:t>
            </a:r>
            <a:r>
              <a:rPr lang="en-GB" sz="1000">
                <a:solidFill>
                  <a:srgbClr val="F2F5F7"/>
                </a:solidFill>
                <a:latin typeface="Montserrat SemiBold"/>
                <a:ea typeface="Montserrat SemiBold"/>
                <a:cs typeface="Montserrat SemiBold"/>
                <a:sym typeface="Montserrat SemiBold"/>
              </a:rPr>
              <a:t> - District information</a:t>
            </a:r>
            <a:endParaRPr sz="1000">
              <a:solidFill>
                <a:srgbClr val="F2F5F7"/>
              </a:solidFill>
              <a:latin typeface="Montserrat SemiBold"/>
              <a:ea typeface="Montserrat SemiBold"/>
              <a:cs typeface="Montserrat SemiBold"/>
              <a:sym typeface="Montserrat SemiBold"/>
            </a:endParaRPr>
          </a:p>
        </p:txBody>
      </p:sp>
      <p:pic>
        <p:nvPicPr>
          <p:cNvPr id="310" name="Google Shape;310;p61"/>
          <p:cNvPicPr preferRelativeResize="0"/>
          <p:nvPr/>
        </p:nvPicPr>
        <p:blipFill>
          <a:blip r:embed="rId4">
            <a:alphaModFix/>
          </a:blip>
          <a:stretch>
            <a:fillRect/>
          </a:stretch>
        </p:blipFill>
        <p:spPr>
          <a:xfrm>
            <a:off x="4679925" y="2217225"/>
            <a:ext cx="3098100" cy="1760100"/>
          </a:xfrm>
          <a:prstGeom prst="roundRect">
            <a:avLst>
              <a:gd fmla="val 16667" name="adj"/>
            </a:avLst>
          </a:prstGeom>
          <a:noFill/>
          <a:ln>
            <a:noFill/>
          </a:ln>
          <a:effectLst>
            <a:reflection blurRad="0" dir="5400000" dist="38100" endA="0" endPos="30000" fadeDir="5400012" kx="0" rotWithShape="0" algn="bl" stA="0" stPos="0" sy="-100000" ky="0"/>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14" name="Shape 314"/>
        <p:cNvGrpSpPr/>
        <p:nvPr/>
      </p:nvGrpSpPr>
      <p:grpSpPr>
        <a:xfrm>
          <a:off x="0" y="0"/>
          <a:ext cx="0" cy="0"/>
          <a:chOff x="0" y="0"/>
          <a:chExt cx="0" cy="0"/>
        </a:xfrm>
      </p:grpSpPr>
      <p:sp>
        <p:nvSpPr>
          <p:cNvPr id="315" name="Google Shape;315;p62"/>
          <p:cNvSpPr/>
          <p:nvPr/>
        </p:nvSpPr>
        <p:spPr>
          <a:xfrm>
            <a:off x="1341125" y="0"/>
            <a:ext cx="5497800" cy="5143500"/>
          </a:xfrm>
          <a:prstGeom prst="rect">
            <a:avLst/>
          </a:prstGeom>
          <a:gradFill>
            <a:gsLst>
              <a:gs pos="0">
                <a:srgbClr val="0C3343">
                  <a:alpha val="0"/>
                </a:srgbClr>
              </a:gs>
              <a:gs pos="50000">
                <a:srgbClr val="0C3343"/>
              </a:gs>
              <a:gs pos="100000">
                <a:srgbClr val="0C3343"/>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62"/>
          <p:cNvSpPr txBox="1"/>
          <p:nvPr/>
        </p:nvSpPr>
        <p:spPr>
          <a:xfrm>
            <a:off x="642350" y="1624575"/>
            <a:ext cx="3669300" cy="2455200"/>
          </a:xfrm>
          <a:prstGeom prst="rect">
            <a:avLst/>
          </a:prstGeom>
          <a:noFill/>
          <a:ln>
            <a:noFill/>
          </a:ln>
        </p:spPr>
        <p:txBody>
          <a:bodyPr anchorCtr="0" anchor="t" bIns="0" lIns="0" spcFirstLastPara="1" rIns="0" wrap="square" tIns="0">
            <a:spAutoFit/>
          </a:bodyPr>
          <a:lstStyle/>
          <a:p>
            <a:pPr indent="-158750" lvl="0" marL="269999"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SIP Reporting: </a:t>
            </a:r>
            <a:endParaRPr b="1" sz="1000">
              <a:solidFill>
                <a:srgbClr val="FFFFFF"/>
              </a:solidFill>
              <a:latin typeface="Montserrat"/>
              <a:ea typeface="Montserrat"/>
              <a:cs typeface="Montserrat"/>
              <a:sym typeface="Montserrat"/>
            </a:endParaRPr>
          </a:p>
          <a:p>
            <a:pPr indent="-168275" lvl="1" marL="45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Enables direct data input and report submission by districts and provinces, </a:t>
            </a:r>
            <a:endParaRPr sz="1000">
              <a:solidFill>
                <a:srgbClr val="FFFFFF"/>
              </a:solidFill>
              <a:latin typeface="Montserrat Medium"/>
              <a:ea typeface="Montserrat Medium"/>
              <a:cs typeface="Montserrat Medium"/>
              <a:sym typeface="Montserrat Medium"/>
            </a:endParaRPr>
          </a:p>
          <a:p>
            <a:pPr indent="-168275" lvl="1" marL="45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Decentralising the reporting process to empower local governments and strengthen DIRD's compliance, quality, and oversight efforts.</a:t>
            </a:r>
            <a:endParaRPr sz="1000">
              <a:solidFill>
                <a:srgbClr val="FFFFFF"/>
              </a:solidFill>
              <a:latin typeface="Montserrat Medium"/>
              <a:ea typeface="Montserrat Medium"/>
              <a:cs typeface="Montserrat Medium"/>
              <a:sym typeface="Montserrat Medium"/>
            </a:endParaRPr>
          </a:p>
          <a:p>
            <a:pPr indent="-95250" lvl="0" marL="269999" rtl="0" algn="l">
              <a:lnSpc>
                <a:spcPct val="115000"/>
              </a:lnSpc>
              <a:spcBef>
                <a:spcPts val="0"/>
              </a:spcBef>
              <a:spcAft>
                <a:spcPts val="0"/>
              </a:spcAft>
              <a:buNone/>
            </a:pPr>
            <a:r>
              <a:t/>
            </a:r>
            <a:endParaRPr b="1" sz="1000">
              <a:solidFill>
                <a:srgbClr val="FFFFFF"/>
              </a:solidFill>
              <a:latin typeface="Montserrat"/>
              <a:ea typeface="Montserrat"/>
              <a:cs typeface="Montserrat"/>
              <a:sym typeface="Montserrat"/>
            </a:endParaRPr>
          </a:p>
          <a:p>
            <a:pPr indent="-158750" lvl="0" marL="269999" rtl="0" algn="l">
              <a:lnSpc>
                <a:spcPct val="115000"/>
              </a:lnSpc>
              <a:spcBef>
                <a:spcPts val="0"/>
              </a:spcBef>
              <a:spcAft>
                <a:spcPts val="0"/>
              </a:spcAft>
              <a:buClr>
                <a:srgbClr val="FFFFFF"/>
              </a:buClr>
              <a:buSzPts val="1000"/>
              <a:buFont typeface="Montserrat"/>
              <a:buChar char="●"/>
            </a:pPr>
            <a:r>
              <a:rPr b="1" lang="en-GB" sz="1000">
                <a:solidFill>
                  <a:srgbClr val="FFFFFF"/>
                </a:solidFill>
                <a:latin typeface="Montserrat"/>
                <a:ea typeface="Montserrat"/>
                <a:cs typeface="Montserrat"/>
                <a:sym typeface="Montserrat"/>
              </a:rPr>
              <a:t>Detailed Project Editor:</a:t>
            </a:r>
            <a:endParaRPr b="1" sz="1000">
              <a:solidFill>
                <a:srgbClr val="FFFFFF"/>
              </a:solidFill>
              <a:latin typeface="Montserrat"/>
              <a:ea typeface="Montserrat"/>
              <a:cs typeface="Montserrat"/>
              <a:sym typeface="Montserrat"/>
            </a:endParaRPr>
          </a:p>
          <a:p>
            <a:pPr indent="-168275" lvl="1" marL="450000"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Comprehensive entry of project information, including location, scope, finances, and results</a:t>
            </a:r>
            <a:endParaRPr sz="1000">
              <a:solidFill>
                <a:srgbClr val="FFFFFF"/>
              </a:solidFill>
              <a:latin typeface="Montserrat Medium"/>
              <a:ea typeface="Montserrat Medium"/>
              <a:cs typeface="Montserrat Medium"/>
              <a:sym typeface="Montserrat Medium"/>
            </a:endParaRPr>
          </a:p>
          <a:p>
            <a:pPr indent="-168275" lvl="1" marL="450000"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Collaborative tools for edits and comments between DIRD and sub-national partners.</a:t>
            </a:r>
            <a:endParaRPr sz="1000">
              <a:solidFill>
                <a:srgbClr val="FFFFFF"/>
              </a:solidFill>
              <a:latin typeface="Montserrat Medium"/>
              <a:ea typeface="Montserrat Medium"/>
              <a:cs typeface="Montserrat Medium"/>
              <a:sym typeface="Montserrat Medium"/>
            </a:endParaRPr>
          </a:p>
          <a:p>
            <a:pPr indent="-168275" lvl="1" marL="450000"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Tracks alignment of investments to MTDP IV</a:t>
            </a:r>
            <a:endParaRPr sz="1000">
              <a:solidFill>
                <a:srgbClr val="FFFFFF"/>
              </a:solidFill>
              <a:latin typeface="Montserrat Medium"/>
              <a:ea typeface="Montserrat Medium"/>
              <a:cs typeface="Montserrat Medium"/>
              <a:sym typeface="Montserrat Medium"/>
            </a:endParaRPr>
          </a:p>
          <a:p>
            <a:pPr indent="-168275" lvl="1" marL="450000" rtl="0" algn="l">
              <a:lnSpc>
                <a:spcPct val="115000"/>
              </a:lnSpc>
              <a:spcBef>
                <a:spcPts val="0"/>
              </a:spcBef>
              <a:spcAft>
                <a:spcPts val="0"/>
              </a:spcAft>
              <a:buClr>
                <a:srgbClr val="FFFFFF"/>
              </a:buClr>
              <a:buSzPts val="1000"/>
              <a:buFont typeface="Montserrat Medium"/>
              <a:buChar char="○"/>
            </a:pPr>
            <a:r>
              <a:rPr lang="en-GB" sz="1000">
                <a:solidFill>
                  <a:srgbClr val="FFFFFF"/>
                </a:solidFill>
                <a:latin typeface="Montserrat Medium"/>
                <a:ea typeface="Montserrat Medium"/>
                <a:cs typeface="Montserrat Medium"/>
                <a:sym typeface="Montserrat Medium"/>
              </a:rPr>
              <a:t>Includes per project compliance checks &amp; scores</a:t>
            </a:r>
            <a:endParaRPr b="1" sz="1000">
              <a:solidFill>
                <a:srgbClr val="FFFFFF"/>
              </a:solidFill>
              <a:latin typeface="Montserrat"/>
              <a:ea typeface="Montserrat"/>
              <a:cs typeface="Montserrat"/>
              <a:sym typeface="Montserrat"/>
            </a:endParaRPr>
          </a:p>
        </p:txBody>
      </p:sp>
      <p:sp>
        <p:nvSpPr>
          <p:cNvPr id="317" name="Google Shape;317;p62"/>
          <p:cNvSpPr txBox="1"/>
          <p:nvPr/>
        </p:nvSpPr>
        <p:spPr>
          <a:xfrm>
            <a:off x="706725" y="612675"/>
            <a:ext cx="38043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2400">
                <a:solidFill>
                  <a:srgbClr val="FFFFFF"/>
                </a:solidFill>
                <a:latin typeface="Lora"/>
                <a:ea typeface="Lora"/>
                <a:cs typeface="Lora"/>
                <a:sym typeface="Lora"/>
              </a:rPr>
              <a:t>Strengthening</a:t>
            </a:r>
            <a:r>
              <a:rPr b="1" lang="en-GB" sz="2400">
                <a:solidFill>
                  <a:srgbClr val="FFFFFF"/>
                </a:solidFill>
                <a:latin typeface="Lora"/>
                <a:ea typeface="Lora"/>
                <a:cs typeface="Lora"/>
                <a:sym typeface="Lora"/>
              </a:rPr>
              <a:t> SIP Management</a:t>
            </a:r>
            <a:endParaRPr b="1" sz="2400">
              <a:solidFill>
                <a:srgbClr val="F2F5F7"/>
              </a:solidFill>
              <a:latin typeface="Lora"/>
              <a:ea typeface="Lora"/>
              <a:cs typeface="Lora"/>
              <a:sym typeface="Lora"/>
            </a:endParaRPr>
          </a:p>
        </p:txBody>
      </p:sp>
      <p:sp>
        <p:nvSpPr>
          <p:cNvPr id="318" name="Google Shape;318;p62"/>
          <p:cNvSpPr/>
          <p:nvPr/>
        </p:nvSpPr>
        <p:spPr>
          <a:xfrm>
            <a:off x="4724400" y="464825"/>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sp>
        <p:nvSpPr>
          <p:cNvPr id="319" name="Google Shape;319;p62"/>
          <p:cNvSpPr txBox="1"/>
          <p:nvPr/>
        </p:nvSpPr>
        <p:spPr>
          <a:xfrm>
            <a:off x="642350" y="2895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COMPONENT </a:t>
            </a:r>
            <a:r>
              <a:rPr lang="en-GB" sz="900">
                <a:solidFill>
                  <a:srgbClr val="F2F5F7"/>
                </a:solidFill>
                <a:latin typeface="Montserrat"/>
                <a:ea typeface="Montserrat"/>
                <a:cs typeface="Montserrat"/>
                <a:sym typeface="Montserrat"/>
              </a:rPr>
              <a:t>ONE</a:t>
            </a:r>
            <a:r>
              <a:rPr lang="en-GB" sz="900">
                <a:solidFill>
                  <a:srgbClr val="F2F5F7"/>
                </a:solidFill>
                <a:latin typeface="Montserrat"/>
                <a:ea typeface="Montserrat"/>
                <a:cs typeface="Montserrat"/>
                <a:sym typeface="Montserrat"/>
              </a:rPr>
              <a:t>: </a:t>
            </a:r>
            <a:r>
              <a:rPr lang="en-GB" sz="900">
                <a:solidFill>
                  <a:srgbClr val="F2F5F7"/>
                </a:solidFill>
                <a:latin typeface="Montserrat"/>
                <a:ea typeface="Montserrat"/>
                <a:cs typeface="Montserrat"/>
                <a:sym typeface="Montserrat"/>
              </a:rPr>
              <a:t>SIP - Management</a:t>
            </a:r>
            <a:endParaRPr sz="500">
              <a:solidFill>
                <a:srgbClr val="F2F5F7"/>
              </a:solidFill>
            </a:endParaRPr>
          </a:p>
        </p:txBody>
      </p:sp>
      <p:pic>
        <p:nvPicPr>
          <p:cNvPr id="320" name="Google Shape;320;p62"/>
          <p:cNvPicPr preferRelativeResize="0"/>
          <p:nvPr/>
        </p:nvPicPr>
        <p:blipFill>
          <a:blip r:embed="rId3">
            <a:alphaModFix/>
          </a:blip>
          <a:stretch>
            <a:fillRect/>
          </a:stretch>
        </p:blipFill>
        <p:spPr>
          <a:xfrm>
            <a:off x="4775412" y="573842"/>
            <a:ext cx="4004976" cy="519785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24" name="Shape 324"/>
        <p:cNvGrpSpPr/>
        <p:nvPr/>
      </p:nvGrpSpPr>
      <p:grpSpPr>
        <a:xfrm>
          <a:off x="0" y="0"/>
          <a:ext cx="0" cy="0"/>
          <a:chOff x="0" y="0"/>
          <a:chExt cx="0" cy="0"/>
        </a:xfrm>
      </p:grpSpPr>
      <p:sp>
        <p:nvSpPr>
          <p:cNvPr id="325" name="Google Shape;325;p63"/>
          <p:cNvSpPr/>
          <p:nvPr/>
        </p:nvSpPr>
        <p:spPr>
          <a:xfrm>
            <a:off x="205925" y="715238"/>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26" name="Google Shape;326;p63"/>
          <p:cNvPicPr preferRelativeResize="0"/>
          <p:nvPr/>
        </p:nvPicPr>
        <p:blipFill rotWithShape="1">
          <a:blip r:embed="rId3">
            <a:alphaModFix/>
          </a:blip>
          <a:srcRect b="9133" l="0" r="0" t="3879"/>
          <a:stretch/>
        </p:blipFill>
        <p:spPr>
          <a:xfrm>
            <a:off x="256938" y="855754"/>
            <a:ext cx="4004974" cy="6098258"/>
          </a:xfrm>
          <a:prstGeom prst="rect">
            <a:avLst/>
          </a:prstGeom>
          <a:noFill/>
          <a:ln cap="flat" cmpd="sng" w="9525">
            <a:solidFill>
              <a:srgbClr val="D9D9D9"/>
            </a:solidFill>
            <a:prstDash val="solid"/>
            <a:round/>
            <a:headEnd len="sm" w="sm" type="none"/>
            <a:tailEnd len="sm" w="sm" type="none"/>
          </a:ln>
        </p:spPr>
      </p:pic>
      <p:sp>
        <p:nvSpPr>
          <p:cNvPr id="327" name="Google Shape;327;p63"/>
          <p:cNvSpPr/>
          <p:nvPr/>
        </p:nvSpPr>
        <p:spPr>
          <a:xfrm>
            <a:off x="4724400" y="676450"/>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28" name="Google Shape;328;p63"/>
          <p:cNvPicPr preferRelativeResize="0"/>
          <p:nvPr/>
        </p:nvPicPr>
        <p:blipFill rotWithShape="1">
          <a:blip r:embed="rId4">
            <a:alphaModFix/>
          </a:blip>
          <a:srcRect b="34723" l="0" r="0" t="2450"/>
          <a:stretch/>
        </p:blipFill>
        <p:spPr>
          <a:xfrm>
            <a:off x="4775425" y="785492"/>
            <a:ext cx="4004975" cy="6098258"/>
          </a:xfrm>
          <a:prstGeom prst="rect">
            <a:avLst/>
          </a:prstGeom>
          <a:noFill/>
          <a:ln cap="flat" cmpd="sng" w="9525">
            <a:solidFill>
              <a:srgbClr val="D9D9D9"/>
            </a:solidFill>
            <a:prstDash val="solid"/>
            <a:round/>
            <a:headEnd len="sm" w="sm" type="none"/>
            <a:tailEnd len="sm" w="sm" type="none"/>
          </a:ln>
        </p:spPr>
      </p:pic>
      <p:sp>
        <p:nvSpPr>
          <p:cNvPr id="329" name="Google Shape;329;p63"/>
          <p:cNvSpPr txBox="1"/>
          <p:nvPr/>
        </p:nvSpPr>
        <p:spPr>
          <a:xfrm>
            <a:off x="205925" y="138550"/>
            <a:ext cx="3438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Reporting</a:t>
            </a:r>
            <a:r>
              <a:rPr lang="en-GB" sz="900">
                <a:solidFill>
                  <a:srgbClr val="F2F5F7"/>
                </a:solidFill>
                <a:latin typeface="Montserrat"/>
                <a:ea typeface="Montserrat"/>
                <a:cs typeface="Montserrat"/>
                <a:sym typeface="Montserrat"/>
              </a:rPr>
              <a:t> on project Locations, Scope of Works, Finances, Status, </a:t>
            </a:r>
            <a:r>
              <a:rPr lang="en-GB" sz="900">
                <a:solidFill>
                  <a:srgbClr val="F2F5F7"/>
                </a:solidFill>
                <a:latin typeface="Montserrat"/>
                <a:ea typeface="Montserrat"/>
                <a:cs typeface="Montserrat"/>
                <a:sym typeface="Montserrat"/>
              </a:rPr>
              <a:t>Results</a:t>
            </a:r>
            <a:r>
              <a:rPr lang="en-GB" sz="900">
                <a:solidFill>
                  <a:srgbClr val="F2F5F7"/>
                </a:solidFill>
                <a:latin typeface="Montserrat"/>
                <a:ea typeface="Montserrat"/>
                <a:cs typeface="Montserrat"/>
                <a:sym typeface="Montserrat"/>
              </a:rPr>
              <a:t> &amp; more </a:t>
            </a:r>
            <a:endParaRPr sz="500">
              <a:solidFill>
                <a:srgbClr val="F2F5F7"/>
              </a:solidFill>
            </a:endParaRPr>
          </a:p>
        </p:txBody>
      </p:sp>
      <p:sp>
        <p:nvSpPr>
          <p:cNvPr id="330" name="Google Shape;330;p63"/>
          <p:cNvSpPr txBox="1"/>
          <p:nvPr/>
        </p:nvSpPr>
        <p:spPr>
          <a:xfrm>
            <a:off x="4775425" y="154600"/>
            <a:ext cx="3891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SIP Compliance scores - automatically </a:t>
            </a:r>
            <a:r>
              <a:rPr lang="en-GB" sz="900">
                <a:solidFill>
                  <a:srgbClr val="F2F5F7"/>
                </a:solidFill>
                <a:latin typeface="Montserrat"/>
                <a:ea typeface="Montserrat"/>
                <a:cs typeface="Montserrat"/>
                <a:sym typeface="Montserrat"/>
              </a:rPr>
              <a:t>evaluating</a:t>
            </a:r>
            <a:r>
              <a:rPr lang="en-GB" sz="900">
                <a:solidFill>
                  <a:srgbClr val="F2F5F7"/>
                </a:solidFill>
                <a:latin typeface="Montserrat"/>
                <a:ea typeface="Montserrat"/>
                <a:cs typeface="Montserrat"/>
                <a:sym typeface="Montserrat"/>
              </a:rPr>
              <a:t> projects </a:t>
            </a:r>
            <a:r>
              <a:rPr lang="en-GB" sz="900">
                <a:solidFill>
                  <a:srgbClr val="F2F5F7"/>
                </a:solidFill>
                <a:latin typeface="Montserrat"/>
                <a:ea typeface="Montserrat"/>
                <a:cs typeface="Montserrat"/>
                <a:sym typeface="Montserrat"/>
              </a:rPr>
              <a:t>alignments</a:t>
            </a:r>
            <a:r>
              <a:rPr lang="en-GB" sz="900">
                <a:solidFill>
                  <a:srgbClr val="F2F5F7"/>
                </a:solidFill>
                <a:latin typeface="Montserrat"/>
                <a:ea typeface="Montserrat"/>
                <a:cs typeface="Montserrat"/>
                <a:sym typeface="Montserrat"/>
              </a:rPr>
              <a:t> and </a:t>
            </a:r>
            <a:r>
              <a:rPr lang="en-GB" sz="900">
                <a:solidFill>
                  <a:srgbClr val="F2F5F7"/>
                </a:solidFill>
                <a:latin typeface="Montserrat"/>
                <a:ea typeface="Montserrat"/>
                <a:cs typeface="Montserrat"/>
                <a:sym typeface="Montserrat"/>
              </a:rPr>
              <a:t>compliance</a:t>
            </a:r>
            <a:r>
              <a:rPr lang="en-GB" sz="900">
                <a:solidFill>
                  <a:srgbClr val="F2F5F7"/>
                </a:solidFill>
                <a:latin typeface="Montserrat"/>
                <a:ea typeface="Montserrat"/>
                <a:cs typeface="Montserrat"/>
                <a:sym typeface="Montserrat"/>
              </a:rPr>
              <a:t> </a:t>
            </a:r>
            <a:r>
              <a:rPr lang="en-GB" sz="900">
                <a:solidFill>
                  <a:srgbClr val="F2F5F7"/>
                </a:solidFill>
                <a:latin typeface="Montserrat"/>
                <a:ea typeface="Montserrat"/>
                <a:cs typeface="Montserrat"/>
                <a:sym typeface="Montserrat"/>
              </a:rPr>
              <a:t>with</a:t>
            </a:r>
            <a:r>
              <a:rPr lang="en-GB" sz="900">
                <a:solidFill>
                  <a:srgbClr val="F2F5F7"/>
                </a:solidFill>
                <a:latin typeface="Montserrat"/>
                <a:ea typeface="Montserrat"/>
                <a:cs typeface="Montserrat"/>
                <a:sym typeface="Montserrat"/>
              </a:rPr>
              <a:t> regulatory frameworks.</a:t>
            </a:r>
            <a:endParaRPr sz="500">
              <a:solidFill>
                <a:srgbClr val="F2F5F7"/>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34" name="Shape 334"/>
        <p:cNvGrpSpPr/>
        <p:nvPr/>
      </p:nvGrpSpPr>
      <p:grpSpPr>
        <a:xfrm>
          <a:off x="0" y="0"/>
          <a:ext cx="0" cy="0"/>
          <a:chOff x="0" y="0"/>
          <a:chExt cx="0" cy="0"/>
        </a:xfrm>
      </p:grpSpPr>
      <p:sp>
        <p:nvSpPr>
          <p:cNvPr id="335" name="Google Shape;335;p64"/>
          <p:cNvSpPr txBox="1"/>
          <p:nvPr/>
        </p:nvSpPr>
        <p:spPr>
          <a:xfrm>
            <a:off x="587875" y="4619400"/>
            <a:ext cx="4834200" cy="492600"/>
          </a:xfrm>
          <a:prstGeom prst="rect">
            <a:avLst/>
          </a:prstGeom>
          <a:noFill/>
          <a:ln>
            <a:noFill/>
          </a:ln>
        </p:spPr>
        <p:txBody>
          <a:bodyPr anchorCtr="0" anchor="t" bIns="91400" lIns="91400" spcFirstLastPara="1" rIns="91400" wrap="square" tIns="91400">
            <a:spAutoFit/>
          </a:bodyPr>
          <a:lstStyle/>
          <a:p>
            <a:pPr indent="0" lvl="0" marL="0" rtl="0" algn="l">
              <a:spcBef>
                <a:spcPts val="0"/>
              </a:spcBef>
              <a:spcAft>
                <a:spcPts val="0"/>
              </a:spcAft>
              <a:buNone/>
            </a:pPr>
            <a:r>
              <a:t/>
            </a:r>
            <a:endParaRPr sz="2000">
              <a:solidFill>
                <a:srgbClr val="FFFFFF"/>
              </a:solidFill>
              <a:latin typeface="Lora"/>
              <a:ea typeface="Lora"/>
              <a:cs typeface="Lora"/>
              <a:sym typeface="Lora"/>
            </a:endParaRPr>
          </a:p>
        </p:txBody>
      </p:sp>
      <p:sp>
        <p:nvSpPr>
          <p:cNvPr id="336" name="Google Shape;336;p64"/>
          <p:cNvSpPr txBox="1"/>
          <p:nvPr/>
        </p:nvSpPr>
        <p:spPr>
          <a:xfrm>
            <a:off x="4761776" y="681275"/>
            <a:ext cx="3330600" cy="708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lang="en-GB" sz="2300">
                <a:solidFill>
                  <a:srgbClr val="FFFFFF"/>
                </a:solidFill>
                <a:latin typeface="Lora"/>
                <a:ea typeface="Lora"/>
                <a:cs typeface="Lora"/>
                <a:sym typeface="Lora"/>
              </a:rPr>
              <a:t>Streamlining</a:t>
            </a:r>
            <a:r>
              <a:rPr b="1" lang="en-GB" sz="2300">
                <a:solidFill>
                  <a:srgbClr val="FFFFFF"/>
                </a:solidFill>
                <a:latin typeface="Lora"/>
                <a:ea typeface="Lora"/>
                <a:cs typeface="Lora"/>
                <a:sym typeface="Lora"/>
              </a:rPr>
              <a:t> annual SIP Acquitals</a:t>
            </a:r>
            <a:endParaRPr b="1" sz="2300">
              <a:solidFill>
                <a:srgbClr val="F2F5F7"/>
              </a:solidFill>
              <a:latin typeface="Lora"/>
              <a:ea typeface="Lora"/>
              <a:cs typeface="Lora"/>
              <a:sym typeface="Lora"/>
            </a:endParaRPr>
          </a:p>
        </p:txBody>
      </p:sp>
      <p:sp>
        <p:nvSpPr>
          <p:cNvPr id="337" name="Google Shape;337;p64"/>
          <p:cNvSpPr txBox="1"/>
          <p:nvPr/>
        </p:nvSpPr>
        <p:spPr>
          <a:xfrm>
            <a:off x="4724400" y="1563625"/>
            <a:ext cx="3588900" cy="2455200"/>
          </a:xfrm>
          <a:prstGeom prst="rect">
            <a:avLst/>
          </a:prstGeom>
          <a:noFill/>
          <a:ln>
            <a:noFill/>
          </a:ln>
        </p:spPr>
        <p:txBody>
          <a:bodyPr anchorCtr="0" anchor="t" bIns="0" lIns="0" spcFirstLastPara="1" rIns="0" wrap="square" tIns="0">
            <a:spAutoFit/>
          </a:bodyPr>
          <a:lstStyle/>
          <a:p>
            <a:pPr indent="-158750" lvl="0" marL="179999"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Simplified Report Preparation with Sub-National Reporting:</a:t>
            </a:r>
            <a:endParaRPr b="1" sz="1000">
              <a:solidFill>
                <a:srgbClr val="FFFFFF"/>
              </a:solidFill>
              <a:latin typeface="Montserrat"/>
              <a:ea typeface="Montserrat"/>
              <a:cs typeface="Montserrat"/>
              <a:sym typeface="Montserrat"/>
            </a:endParaRPr>
          </a:p>
          <a:p>
            <a:pPr indent="-168275" lvl="1" marL="36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Allows districts and provinces to prepare and submit SIP reports directly in the system.</a:t>
            </a:r>
            <a:endParaRPr sz="1000">
              <a:solidFill>
                <a:srgbClr val="FFFFFF"/>
              </a:solidFill>
              <a:latin typeface="Montserrat Medium"/>
              <a:ea typeface="Montserrat Medium"/>
              <a:cs typeface="Montserrat Medium"/>
              <a:sym typeface="Montserrat Medium"/>
            </a:endParaRPr>
          </a:p>
          <a:p>
            <a:pPr indent="-168275" lvl="1" marL="36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Streamlines the reporting process, improves accuracy, and empowers local governments to contribute directly.</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158750" lvl="0" marL="179999"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Integrated Report Review Process:</a:t>
            </a:r>
            <a:endParaRPr b="1" sz="1000">
              <a:solidFill>
                <a:srgbClr val="FFFFFF"/>
              </a:solidFill>
              <a:latin typeface="Montserrat"/>
              <a:ea typeface="Montserrat"/>
              <a:cs typeface="Montserrat"/>
              <a:sym typeface="Montserrat"/>
            </a:endParaRPr>
          </a:p>
          <a:p>
            <a:pPr indent="-168275" lvl="1" marL="36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Provides DIRD with tools to review and appraise submitted reports, including notifications for approvals or requests for further information.</a:t>
            </a:r>
            <a:endParaRPr sz="1000">
              <a:solidFill>
                <a:srgbClr val="FFFFFF"/>
              </a:solidFill>
              <a:latin typeface="Montserrat Medium"/>
              <a:ea typeface="Montserrat Medium"/>
              <a:cs typeface="Montserrat Medium"/>
              <a:sym typeface="Montserrat Medium"/>
            </a:endParaRPr>
          </a:p>
          <a:p>
            <a:pPr indent="-168275" lvl="1" marL="3600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Ensures compliance with SIP guidelines, improves report quality.</a:t>
            </a:r>
            <a:endParaRPr b="1" sz="1000">
              <a:solidFill>
                <a:srgbClr val="FFFFFF"/>
              </a:solidFill>
              <a:latin typeface="Montserrat"/>
              <a:ea typeface="Montserrat"/>
              <a:cs typeface="Montserrat"/>
              <a:sym typeface="Montserrat"/>
            </a:endParaRPr>
          </a:p>
        </p:txBody>
      </p:sp>
      <p:sp>
        <p:nvSpPr>
          <p:cNvPr id="338" name="Google Shape;338;p64"/>
          <p:cNvSpPr txBox="1"/>
          <p:nvPr/>
        </p:nvSpPr>
        <p:spPr>
          <a:xfrm>
            <a:off x="4648200" y="2819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COMPONENT ONE: SIP - Management</a:t>
            </a:r>
            <a:endParaRPr sz="500">
              <a:solidFill>
                <a:srgbClr val="F2F5F7"/>
              </a:solidFill>
            </a:endParaRPr>
          </a:p>
        </p:txBody>
      </p:sp>
      <p:sp>
        <p:nvSpPr>
          <p:cNvPr id="339" name="Google Shape;339;p64"/>
          <p:cNvSpPr/>
          <p:nvPr/>
        </p:nvSpPr>
        <p:spPr>
          <a:xfrm>
            <a:off x="260975" y="365750"/>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40" name="Google Shape;340;p64"/>
          <p:cNvPicPr preferRelativeResize="0"/>
          <p:nvPr/>
        </p:nvPicPr>
        <p:blipFill rotWithShape="1">
          <a:blip r:embed="rId3">
            <a:alphaModFix/>
          </a:blip>
          <a:srcRect b="26932" l="0" r="0" t="0"/>
          <a:stretch/>
        </p:blipFill>
        <p:spPr>
          <a:xfrm>
            <a:off x="312650" y="440925"/>
            <a:ext cx="4004977" cy="519785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44" name="Shape 344"/>
        <p:cNvGrpSpPr/>
        <p:nvPr/>
      </p:nvGrpSpPr>
      <p:grpSpPr>
        <a:xfrm>
          <a:off x="0" y="0"/>
          <a:ext cx="0" cy="0"/>
          <a:chOff x="0" y="0"/>
          <a:chExt cx="0" cy="0"/>
        </a:xfrm>
      </p:grpSpPr>
      <p:sp>
        <p:nvSpPr>
          <p:cNvPr id="345" name="Google Shape;345;p65"/>
          <p:cNvSpPr txBox="1"/>
          <p:nvPr/>
        </p:nvSpPr>
        <p:spPr>
          <a:xfrm>
            <a:off x="642350" y="1459275"/>
            <a:ext cx="3929700" cy="334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GB" sz="1000">
                <a:solidFill>
                  <a:srgbClr val="FFFFFF"/>
                </a:solidFill>
                <a:latin typeface="Montserrat"/>
                <a:ea typeface="Montserrat"/>
                <a:cs typeface="Montserrat"/>
                <a:sym typeface="Montserrat"/>
              </a:rPr>
              <a:t>Automated Reporting Across Critical Indicators:</a:t>
            </a:r>
            <a:endParaRPr b="1" sz="1000">
              <a:solidFill>
                <a:srgbClr val="FFFFFF"/>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Automatically generates reports on key performance indicators, ensuring timely and accurate data.</a:t>
            </a:r>
            <a:endParaRPr sz="1000">
              <a:solidFill>
                <a:srgbClr val="FFFFFF"/>
              </a:solidFill>
              <a:latin typeface="Montserrat Medium"/>
              <a:ea typeface="Montserrat Medium"/>
              <a:cs typeface="Montserrat Medium"/>
              <a:sym typeface="Montserrat Medium"/>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Provides real-time insights into the progress of SIP-funded projects across districts and provinces.</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n-GB" sz="1000">
                <a:solidFill>
                  <a:srgbClr val="FFFFFF"/>
                </a:solidFill>
                <a:latin typeface="Montserrat"/>
                <a:ea typeface="Montserrat"/>
                <a:cs typeface="Montserrat"/>
                <a:sym typeface="Montserrat"/>
              </a:rPr>
              <a:t>Empowering Sub-National Partners:</a:t>
            </a:r>
            <a:endParaRPr b="1" sz="1000">
              <a:solidFill>
                <a:srgbClr val="FFFFFF"/>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Delivers accessible performance statistics to districts and provinces, enabling them to better understand and manage their projects.</a:t>
            </a:r>
            <a:endParaRPr sz="1000">
              <a:solidFill>
                <a:srgbClr val="FFFFFF"/>
              </a:solidFill>
              <a:latin typeface="Montserrat Medium"/>
              <a:ea typeface="Montserrat Medium"/>
              <a:cs typeface="Montserrat Medium"/>
              <a:sym typeface="Montserrat Medium"/>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Supports local decision-making by providing valuable data to support </a:t>
            </a:r>
            <a:r>
              <a:rPr lang="en-GB" sz="1000">
                <a:solidFill>
                  <a:srgbClr val="FFFFFF"/>
                </a:solidFill>
                <a:latin typeface="Montserrat Medium"/>
                <a:ea typeface="Montserrat Medium"/>
                <a:cs typeface="Montserrat Medium"/>
                <a:sym typeface="Montserrat Medium"/>
              </a:rPr>
              <a:t>their</a:t>
            </a:r>
            <a:r>
              <a:rPr lang="en-GB" sz="1000">
                <a:solidFill>
                  <a:srgbClr val="FFFFFF"/>
                </a:solidFill>
                <a:latin typeface="Montserrat Medium"/>
                <a:ea typeface="Montserrat Medium"/>
                <a:cs typeface="Montserrat Medium"/>
                <a:sym typeface="Montserrat Medium"/>
              </a:rPr>
              <a:t> </a:t>
            </a:r>
            <a:r>
              <a:rPr lang="en-GB" sz="1000">
                <a:solidFill>
                  <a:srgbClr val="FFFFFF"/>
                </a:solidFill>
                <a:latin typeface="Montserrat Medium"/>
                <a:ea typeface="Montserrat Medium"/>
                <a:cs typeface="Montserrat Medium"/>
                <a:sym typeface="Montserrat Medium"/>
              </a:rPr>
              <a:t>planning</a:t>
            </a:r>
            <a:r>
              <a:rPr lang="en-GB" sz="1000">
                <a:solidFill>
                  <a:srgbClr val="FFFFFF"/>
                </a:solidFill>
                <a:latin typeface="Montserrat Medium"/>
                <a:ea typeface="Montserrat Medium"/>
                <a:cs typeface="Montserrat Medium"/>
                <a:sym typeface="Montserrat Medium"/>
              </a:rPr>
              <a:t> needs.</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n-GB" sz="1000">
                <a:solidFill>
                  <a:srgbClr val="FFFFFF"/>
                </a:solidFill>
                <a:latin typeface="Montserrat"/>
                <a:ea typeface="Montserrat"/>
                <a:cs typeface="Montserrat"/>
                <a:sym typeface="Montserrat"/>
              </a:rPr>
              <a:t>Creating Value for Partners:</a:t>
            </a:r>
            <a:endParaRPr b="1" sz="1000">
              <a:solidFill>
                <a:srgbClr val="FFFFFF"/>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Offering tools that help districts and provinces enhance their project outcomes.</a:t>
            </a:r>
            <a:endParaRPr sz="1000">
              <a:solidFill>
                <a:srgbClr val="FFFFFF"/>
              </a:solidFill>
              <a:latin typeface="Montserrat Medium"/>
              <a:ea typeface="Montserrat Medium"/>
              <a:cs typeface="Montserrat Medium"/>
              <a:sym typeface="Montserrat Medium"/>
            </a:endParaRPr>
          </a:p>
          <a:p>
            <a:pPr indent="-292100" lvl="0" marL="457200"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Moves beyond a top-down, compliance-driven approach by focusing on practical benefits and on-the-ground impact.</a:t>
            </a:r>
            <a:endParaRPr b="1" sz="1000">
              <a:solidFill>
                <a:srgbClr val="FFFFFF"/>
              </a:solidFill>
              <a:latin typeface="Montserrat"/>
              <a:ea typeface="Montserrat"/>
              <a:cs typeface="Montserrat"/>
              <a:sym typeface="Montserrat"/>
            </a:endParaRPr>
          </a:p>
        </p:txBody>
      </p:sp>
      <p:sp>
        <p:nvSpPr>
          <p:cNvPr id="346" name="Google Shape;346;p65"/>
          <p:cNvSpPr txBox="1"/>
          <p:nvPr/>
        </p:nvSpPr>
        <p:spPr>
          <a:xfrm>
            <a:off x="706725" y="612675"/>
            <a:ext cx="38043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2400">
                <a:solidFill>
                  <a:srgbClr val="FFFFFF"/>
                </a:solidFill>
                <a:latin typeface="Lora"/>
                <a:ea typeface="Lora"/>
                <a:cs typeface="Lora"/>
                <a:sym typeface="Lora"/>
              </a:rPr>
              <a:t>Data informed </a:t>
            </a:r>
            <a:r>
              <a:rPr b="1" lang="en-GB" sz="2400">
                <a:solidFill>
                  <a:srgbClr val="FFFFFF"/>
                </a:solidFill>
                <a:latin typeface="Lora"/>
                <a:ea typeface="Lora"/>
                <a:cs typeface="Lora"/>
                <a:sym typeface="Lora"/>
              </a:rPr>
              <a:t>decision</a:t>
            </a:r>
            <a:r>
              <a:rPr b="1" lang="en-GB" sz="2400">
                <a:solidFill>
                  <a:srgbClr val="FFFFFF"/>
                </a:solidFill>
                <a:latin typeface="Lora"/>
                <a:ea typeface="Lora"/>
                <a:cs typeface="Lora"/>
                <a:sym typeface="Lora"/>
              </a:rPr>
              <a:t> making</a:t>
            </a:r>
            <a:endParaRPr b="1" sz="2400">
              <a:solidFill>
                <a:srgbClr val="F2F5F7"/>
              </a:solidFill>
              <a:latin typeface="Lora"/>
              <a:ea typeface="Lora"/>
              <a:cs typeface="Lora"/>
              <a:sym typeface="Lora"/>
            </a:endParaRPr>
          </a:p>
        </p:txBody>
      </p:sp>
      <p:sp>
        <p:nvSpPr>
          <p:cNvPr id="347" name="Google Shape;347;p65"/>
          <p:cNvSpPr txBox="1"/>
          <p:nvPr/>
        </p:nvSpPr>
        <p:spPr>
          <a:xfrm>
            <a:off x="642350" y="289575"/>
            <a:ext cx="3929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COMPONENT TWO: DIMS - District Information Management</a:t>
            </a:r>
            <a:endParaRPr sz="900">
              <a:solidFill>
                <a:srgbClr val="F2F5F7"/>
              </a:solidFill>
              <a:latin typeface="Montserrat"/>
              <a:ea typeface="Montserrat"/>
              <a:cs typeface="Montserrat"/>
              <a:sym typeface="Montserrat"/>
            </a:endParaRPr>
          </a:p>
        </p:txBody>
      </p:sp>
      <p:sp>
        <p:nvSpPr>
          <p:cNvPr id="348" name="Google Shape;348;p65"/>
          <p:cNvSpPr/>
          <p:nvPr/>
        </p:nvSpPr>
        <p:spPr>
          <a:xfrm>
            <a:off x="4724400" y="464825"/>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49" name="Google Shape;349;p65"/>
          <p:cNvPicPr preferRelativeResize="0"/>
          <p:nvPr/>
        </p:nvPicPr>
        <p:blipFill>
          <a:blip r:embed="rId3">
            <a:alphaModFix/>
          </a:blip>
          <a:stretch>
            <a:fillRect/>
          </a:stretch>
        </p:blipFill>
        <p:spPr>
          <a:xfrm>
            <a:off x="4776075" y="540000"/>
            <a:ext cx="4004976" cy="5197850"/>
          </a:xfrm>
          <a:prstGeom prst="rect">
            <a:avLst/>
          </a:prstGeom>
          <a:noFill/>
          <a:ln cap="flat" cmpd="sng" w="9525">
            <a:solidFill>
              <a:srgbClr val="D9D9D9"/>
            </a:solidFill>
            <a:prstDash val="solid"/>
            <a:round/>
            <a:headEnd len="sm" w="sm" type="none"/>
            <a:tailEnd len="sm" w="sm" type="none"/>
          </a:ln>
        </p:spPr>
      </p:pic>
      <p:pic>
        <p:nvPicPr>
          <p:cNvPr id="350" name="Google Shape;350;p65"/>
          <p:cNvPicPr preferRelativeResize="0"/>
          <p:nvPr/>
        </p:nvPicPr>
        <p:blipFill>
          <a:blip r:embed="rId4">
            <a:alphaModFix/>
          </a:blip>
          <a:stretch>
            <a:fillRect/>
          </a:stretch>
        </p:blipFill>
        <p:spPr>
          <a:xfrm>
            <a:off x="4776075" y="536942"/>
            <a:ext cx="4004976" cy="6098258"/>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54" name="Shape 354"/>
        <p:cNvGrpSpPr/>
        <p:nvPr/>
      </p:nvGrpSpPr>
      <p:grpSpPr>
        <a:xfrm>
          <a:off x="0" y="0"/>
          <a:ext cx="0" cy="0"/>
          <a:chOff x="0" y="0"/>
          <a:chExt cx="0" cy="0"/>
        </a:xfrm>
      </p:grpSpPr>
      <p:sp>
        <p:nvSpPr>
          <p:cNvPr id="355" name="Google Shape;355;p66"/>
          <p:cNvSpPr txBox="1"/>
          <p:nvPr/>
        </p:nvSpPr>
        <p:spPr>
          <a:xfrm>
            <a:off x="587875" y="4619400"/>
            <a:ext cx="4834200" cy="492600"/>
          </a:xfrm>
          <a:prstGeom prst="rect">
            <a:avLst/>
          </a:prstGeom>
          <a:noFill/>
          <a:ln>
            <a:noFill/>
          </a:ln>
        </p:spPr>
        <p:txBody>
          <a:bodyPr anchorCtr="0" anchor="t" bIns="91400" lIns="91400" spcFirstLastPara="1" rIns="91400" wrap="square" tIns="91400">
            <a:spAutoFit/>
          </a:bodyPr>
          <a:lstStyle/>
          <a:p>
            <a:pPr indent="0" lvl="0" marL="0" rtl="0" algn="l">
              <a:spcBef>
                <a:spcPts val="0"/>
              </a:spcBef>
              <a:spcAft>
                <a:spcPts val="0"/>
              </a:spcAft>
              <a:buNone/>
            </a:pPr>
            <a:r>
              <a:t/>
            </a:r>
            <a:endParaRPr sz="2000">
              <a:solidFill>
                <a:srgbClr val="FFFFFF"/>
              </a:solidFill>
              <a:latin typeface="Lora"/>
              <a:ea typeface="Lora"/>
              <a:cs typeface="Lora"/>
              <a:sym typeface="Lora"/>
            </a:endParaRPr>
          </a:p>
        </p:txBody>
      </p:sp>
      <p:sp>
        <p:nvSpPr>
          <p:cNvPr id="356" name="Google Shape;356;p66"/>
          <p:cNvSpPr txBox="1"/>
          <p:nvPr/>
        </p:nvSpPr>
        <p:spPr>
          <a:xfrm>
            <a:off x="4761775" y="528875"/>
            <a:ext cx="4107000" cy="101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lang="en-GB" sz="2200">
                <a:solidFill>
                  <a:srgbClr val="FFFFFF"/>
                </a:solidFill>
                <a:latin typeface="Lora"/>
                <a:ea typeface="Lora"/>
                <a:cs typeface="Lora"/>
                <a:sym typeface="Lora"/>
              </a:rPr>
              <a:t>DIMS - </a:t>
            </a:r>
            <a:r>
              <a:rPr b="1" lang="en-GB" sz="2200">
                <a:solidFill>
                  <a:srgbClr val="FFFFFF"/>
                </a:solidFill>
                <a:latin typeface="Lora"/>
                <a:ea typeface="Lora"/>
                <a:cs typeface="Lora"/>
                <a:sym typeface="Lora"/>
              </a:rPr>
              <a:t>Enhancing </a:t>
            </a:r>
            <a:r>
              <a:rPr b="1" lang="en-GB" sz="2200">
                <a:solidFill>
                  <a:srgbClr val="FFFFFF"/>
                </a:solidFill>
                <a:latin typeface="Lora"/>
                <a:ea typeface="Lora"/>
                <a:cs typeface="Lora"/>
                <a:sym typeface="Lora"/>
              </a:rPr>
              <a:t>Data Management and Decision-Making</a:t>
            </a:r>
            <a:endParaRPr b="1" sz="2200">
              <a:solidFill>
                <a:srgbClr val="F2F5F7"/>
              </a:solidFill>
              <a:latin typeface="Lora"/>
              <a:ea typeface="Lora"/>
              <a:cs typeface="Lora"/>
              <a:sym typeface="Lora"/>
            </a:endParaRPr>
          </a:p>
        </p:txBody>
      </p:sp>
      <p:sp>
        <p:nvSpPr>
          <p:cNvPr id="357" name="Google Shape;357;p66"/>
          <p:cNvSpPr/>
          <p:nvPr/>
        </p:nvSpPr>
        <p:spPr>
          <a:xfrm>
            <a:off x="295275" y="341000"/>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sp>
        <p:nvSpPr>
          <p:cNvPr id="358" name="Google Shape;358;p66"/>
          <p:cNvSpPr txBox="1"/>
          <p:nvPr/>
        </p:nvSpPr>
        <p:spPr>
          <a:xfrm>
            <a:off x="4484425" y="1544675"/>
            <a:ext cx="4165800" cy="3163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t/>
            </a:r>
            <a:endParaRPr b="1" sz="1000">
              <a:solidFill>
                <a:srgbClr val="FFFFFF"/>
              </a:solidFill>
              <a:latin typeface="Montserrat"/>
              <a:ea typeface="Montserrat"/>
              <a:cs typeface="Montserrat"/>
              <a:sym typeface="Montserrat"/>
            </a:endParaRPr>
          </a:p>
          <a:p>
            <a:pPr indent="-160699" lvl="0" marL="457200"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Centralized Data Repository:</a:t>
            </a:r>
            <a:endParaRPr b="1" sz="1000">
              <a:solidFill>
                <a:srgbClr val="FFFFFF"/>
              </a:solidFill>
              <a:latin typeface="Montserrat"/>
              <a:ea typeface="Montserrat"/>
              <a:cs typeface="Montserrat"/>
              <a:sym typeface="Montserrat"/>
            </a:endParaRPr>
          </a:p>
          <a:p>
            <a:pPr indent="-168275" lvl="1" marL="674999"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A centralized platform for collecting, storing, and managing district-level data across various sectors.</a:t>
            </a:r>
            <a:endParaRPr sz="1000">
              <a:solidFill>
                <a:srgbClr val="FFFFFF"/>
              </a:solidFill>
              <a:latin typeface="Montserrat Medium"/>
              <a:ea typeface="Montserrat Medium"/>
              <a:cs typeface="Montserrat Medium"/>
              <a:sym typeface="Montserrat Medium"/>
            </a:endParaRPr>
          </a:p>
          <a:p>
            <a:pPr indent="-168275" lvl="1" marL="674999"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Ensures information is available for decision making, improving resource allocation and planning.</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160699" lvl="0" marL="457200"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Support for Evidence-Based Planning:</a:t>
            </a:r>
            <a:endParaRPr b="1" sz="1000">
              <a:solidFill>
                <a:srgbClr val="FFFFFF"/>
              </a:solidFill>
              <a:latin typeface="Montserrat"/>
              <a:ea typeface="Montserrat"/>
              <a:cs typeface="Montserrat"/>
              <a:sym typeface="Montserrat"/>
            </a:endParaRPr>
          </a:p>
          <a:p>
            <a:pPr indent="-168275" lvl="1" marL="674999"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Integrates data from health, education, infrastructure, and other key areas to support district plans.</a:t>
            </a:r>
            <a:endParaRPr sz="1000">
              <a:solidFill>
                <a:srgbClr val="FFFFFF"/>
              </a:solidFill>
              <a:latin typeface="Montserrat Medium"/>
              <a:ea typeface="Montserrat Medium"/>
              <a:cs typeface="Montserrat Medium"/>
              <a:sym typeface="Montserrat Medium"/>
            </a:endParaRPr>
          </a:p>
          <a:p>
            <a:pPr indent="-168275" lvl="1" marL="674999"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Enhances the ability of local governments to make informed decisions and prioritize investments.</a:t>
            </a:r>
            <a:br>
              <a:rPr lang="en-GB" sz="1000">
                <a:solidFill>
                  <a:srgbClr val="FFFFFF"/>
                </a:solidFill>
                <a:latin typeface="Montserrat Medium"/>
                <a:ea typeface="Montserrat Medium"/>
                <a:cs typeface="Montserrat Medium"/>
                <a:sym typeface="Montserrat Medium"/>
              </a:rPr>
            </a:br>
            <a:endParaRPr sz="1000">
              <a:solidFill>
                <a:srgbClr val="FFFFFF"/>
              </a:solidFill>
              <a:latin typeface="Montserrat Medium"/>
              <a:ea typeface="Montserrat Medium"/>
              <a:cs typeface="Montserrat Medium"/>
              <a:sym typeface="Montserrat Medium"/>
            </a:endParaRPr>
          </a:p>
          <a:p>
            <a:pPr indent="-160699" lvl="0" marL="457200" rtl="0" algn="l">
              <a:lnSpc>
                <a:spcPct val="115000"/>
              </a:lnSpc>
              <a:spcBef>
                <a:spcPts val="0"/>
              </a:spcBef>
              <a:spcAft>
                <a:spcPts val="0"/>
              </a:spcAft>
              <a:buClr>
                <a:srgbClr val="FFFFFF"/>
              </a:buClr>
              <a:buSzPts val="1000"/>
              <a:buChar char="●"/>
            </a:pPr>
            <a:r>
              <a:rPr b="1" lang="en-GB" sz="1000">
                <a:solidFill>
                  <a:srgbClr val="FFFFFF"/>
                </a:solidFill>
                <a:latin typeface="Montserrat"/>
                <a:ea typeface="Montserrat"/>
                <a:cs typeface="Montserrat"/>
                <a:sym typeface="Montserrat"/>
              </a:rPr>
              <a:t>Interoperability with SIPMS:</a:t>
            </a:r>
            <a:endParaRPr b="1" sz="1000">
              <a:solidFill>
                <a:srgbClr val="FFFFFF"/>
              </a:solidFill>
              <a:latin typeface="Montserrat"/>
              <a:ea typeface="Montserrat"/>
              <a:cs typeface="Montserrat"/>
              <a:sym typeface="Montserrat"/>
            </a:endParaRPr>
          </a:p>
          <a:p>
            <a:pPr indent="-168275" lvl="1" marL="674999" rtl="0" algn="l">
              <a:lnSpc>
                <a:spcPct val="115000"/>
              </a:lnSpc>
              <a:spcBef>
                <a:spcPts val="0"/>
              </a:spcBef>
              <a:spcAft>
                <a:spcPts val="0"/>
              </a:spcAft>
              <a:buClr>
                <a:srgbClr val="FFFFFF"/>
              </a:buClr>
              <a:buSzPts val="1000"/>
              <a:buChar char="○"/>
            </a:pPr>
            <a:r>
              <a:rPr lang="en-GB" sz="1000">
                <a:solidFill>
                  <a:srgbClr val="FFFFFF"/>
                </a:solidFill>
                <a:latin typeface="Montserrat Medium"/>
                <a:ea typeface="Montserrat Medium"/>
                <a:cs typeface="Montserrat Medium"/>
                <a:sym typeface="Montserrat Medium"/>
              </a:rPr>
              <a:t>Seamlessly integrates with the SIP Management System, allowing for streamlined data flow between project management and broader district data.</a:t>
            </a:r>
            <a:endParaRPr sz="1000">
              <a:solidFill>
                <a:srgbClr val="FFFFFF"/>
              </a:solidFill>
              <a:latin typeface="Montserrat Medium"/>
              <a:ea typeface="Montserrat Medium"/>
              <a:cs typeface="Montserrat Medium"/>
              <a:sym typeface="Montserrat Medium"/>
            </a:endParaRPr>
          </a:p>
          <a:p>
            <a:pPr indent="-104775" lvl="0" marL="674999" rtl="0" algn="l">
              <a:lnSpc>
                <a:spcPct val="115000"/>
              </a:lnSpc>
              <a:spcBef>
                <a:spcPts val="0"/>
              </a:spcBef>
              <a:spcAft>
                <a:spcPts val="0"/>
              </a:spcAft>
              <a:buNone/>
            </a:pPr>
            <a:r>
              <a:t/>
            </a:r>
            <a:endParaRPr b="1" sz="1000">
              <a:solidFill>
                <a:srgbClr val="FFFFFF"/>
              </a:solidFill>
              <a:latin typeface="Montserrat"/>
              <a:ea typeface="Montserrat"/>
              <a:cs typeface="Montserrat"/>
              <a:sym typeface="Montserrat"/>
            </a:endParaRPr>
          </a:p>
        </p:txBody>
      </p:sp>
      <p:sp>
        <p:nvSpPr>
          <p:cNvPr id="359" name="Google Shape;359;p66"/>
          <p:cNvSpPr txBox="1"/>
          <p:nvPr/>
        </p:nvSpPr>
        <p:spPr>
          <a:xfrm>
            <a:off x="4678675" y="277875"/>
            <a:ext cx="3929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COMPONENT TWO: DIMS - District Information Management</a:t>
            </a:r>
            <a:endParaRPr sz="900">
              <a:solidFill>
                <a:srgbClr val="F2F5F7"/>
              </a:solidFill>
              <a:latin typeface="Montserrat"/>
              <a:ea typeface="Montserrat"/>
              <a:cs typeface="Montserrat"/>
              <a:sym typeface="Montserrat"/>
            </a:endParaRPr>
          </a:p>
        </p:txBody>
      </p:sp>
      <p:pic>
        <p:nvPicPr>
          <p:cNvPr id="360" name="Google Shape;360;p66"/>
          <p:cNvPicPr preferRelativeResize="0"/>
          <p:nvPr/>
        </p:nvPicPr>
        <p:blipFill rotWithShape="1">
          <a:blip r:embed="rId3">
            <a:alphaModFix/>
          </a:blip>
          <a:srcRect b="24981" l="0" r="0" t="0"/>
          <a:stretch/>
        </p:blipFill>
        <p:spPr>
          <a:xfrm>
            <a:off x="356663" y="440265"/>
            <a:ext cx="3984224" cy="67641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64" name="Shape 364"/>
        <p:cNvGrpSpPr/>
        <p:nvPr/>
      </p:nvGrpSpPr>
      <p:grpSpPr>
        <a:xfrm>
          <a:off x="0" y="0"/>
          <a:ext cx="0" cy="0"/>
          <a:chOff x="0" y="0"/>
          <a:chExt cx="0" cy="0"/>
        </a:xfrm>
      </p:grpSpPr>
      <p:sp>
        <p:nvSpPr>
          <p:cNvPr id="365" name="Google Shape;365;p67"/>
          <p:cNvSpPr/>
          <p:nvPr/>
        </p:nvSpPr>
        <p:spPr>
          <a:xfrm>
            <a:off x="295275" y="341000"/>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66" name="Google Shape;366;p67"/>
          <p:cNvPicPr preferRelativeResize="0"/>
          <p:nvPr/>
        </p:nvPicPr>
        <p:blipFill rotWithShape="1">
          <a:blip r:embed="rId3">
            <a:alphaModFix/>
          </a:blip>
          <a:srcRect b="24981" l="0" r="0" t="0"/>
          <a:stretch/>
        </p:blipFill>
        <p:spPr>
          <a:xfrm>
            <a:off x="356663" y="440265"/>
            <a:ext cx="3984224" cy="6764109"/>
          </a:xfrm>
          <a:prstGeom prst="rect">
            <a:avLst/>
          </a:prstGeom>
          <a:noFill/>
          <a:ln>
            <a:noFill/>
          </a:ln>
        </p:spPr>
      </p:pic>
      <p:sp>
        <p:nvSpPr>
          <p:cNvPr id="367" name="Google Shape;367;p67"/>
          <p:cNvSpPr/>
          <p:nvPr/>
        </p:nvSpPr>
        <p:spPr>
          <a:xfrm>
            <a:off x="4750775" y="341000"/>
            <a:ext cx="4107000" cy="5798700"/>
          </a:xfrm>
          <a:prstGeom prst="roundRect">
            <a:avLst>
              <a:gd fmla="val 1940" name="adj"/>
            </a:avLst>
          </a:prstGeom>
          <a:solidFill>
            <a:srgbClr val="F2F5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eo"/>
              <a:ea typeface="Geo"/>
              <a:cs typeface="Geo"/>
              <a:sym typeface="Geo"/>
            </a:endParaRPr>
          </a:p>
        </p:txBody>
      </p:sp>
      <p:pic>
        <p:nvPicPr>
          <p:cNvPr id="368" name="Google Shape;368;p67"/>
          <p:cNvPicPr preferRelativeResize="0"/>
          <p:nvPr/>
        </p:nvPicPr>
        <p:blipFill rotWithShape="1">
          <a:blip r:embed="rId4">
            <a:alphaModFix/>
          </a:blip>
          <a:srcRect b="-49891" l="0" r="0" t="-4955"/>
          <a:stretch/>
        </p:blipFill>
        <p:spPr>
          <a:xfrm>
            <a:off x="356663" y="539990"/>
            <a:ext cx="3984222" cy="6764107"/>
          </a:xfrm>
          <a:prstGeom prst="rect">
            <a:avLst/>
          </a:prstGeom>
          <a:noFill/>
          <a:ln>
            <a:noFill/>
          </a:ln>
        </p:spPr>
      </p:pic>
      <p:pic>
        <p:nvPicPr>
          <p:cNvPr id="369" name="Google Shape;369;p67"/>
          <p:cNvPicPr preferRelativeResize="0"/>
          <p:nvPr/>
        </p:nvPicPr>
        <p:blipFill rotWithShape="1">
          <a:blip r:embed="rId5">
            <a:alphaModFix/>
          </a:blip>
          <a:srcRect b="0" l="773" r="0" t="309"/>
          <a:stretch/>
        </p:blipFill>
        <p:spPr>
          <a:xfrm>
            <a:off x="4812175" y="501700"/>
            <a:ext cx="3984200" cy="809595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73" name="Shape 373"/>
        <p:cNvGrpSpPr/>
        <p:nvPr/>
      </p:nvGrpSpPr>
      <p:grpSpPr>
        <a:xfrm>
          <a:off x="0" y="0"/>
          <a:ext cx="0" cy="0"/>
          <a:chOff x="0" y="0"/>
          <a:chExt cx="0" cy="0"/>
        </a:xfrm>
      </p:grpSpPr>
      <p:sp>
        <p:nvSpPr>
          <p:cNvPr id="374" name="Google Shape;374;p68"/>
          <p:cNvSpPr txBox="1"/>
          <p:nvPr/>
        </p:nvSpPr>
        <p:spPr>
          <a:xfrm>
            <a:off x="3994825" y="933850"/>
            <a:ext cx="4382400" cy="3370800"/>
          </a:xfrm>
          <a:prstGeom prst="rect">
            <a:avLst/>
          </a:prstGeom>
          <a:noFill/>
          <a:ln>
            <a:noFill/>
          </a:ln>
        </p:spPr>
        <p:txBody>
          <a:bodyPr anchorCtr="0" anchor="t" bIns="0" lIns="0" spcFirstLastPara="1" rIns="0" wrap="square" tIns="0">
            <a:spAutoFit/>
          </a:bodyPr>
          <a:lstStyle/>
          <a:p>
            <a:pPr indent="-304800" lvl="0" marL="457200" rtl="0" algn="l">
              <a:lnSpc>
                <a:spcPct val="115000"/>
              </a:lnSpc>
              <a:spcBef>
                <a:spcPts val="0"/>
              </a:spcBef>
              <a:spcAft>
                <a:spcPts val="0"/>
              </a:spcAft>
              <a:buClr>
                <a:srgbClr val="F2F5F7"/>
              </a:buClr>
              <a:buSzPts val="1200"/>
              <a:buFont typeface="Montserrat"/>
              <a:buChar char="●"/>
            </a:pPr>
            <a:r>
              <a:rPr b="1" lang="en-GB" sz="1200">
                <a:solidFill>
                  <a:srgbClr val="F2F5F7"/>
                </a:solidFill>
                <a:latin typeface="Montserrat"/>
                <a:ea typeface="Montserrat"/>
                <a:cs typeface="Montserrat"/>
                <a:sym typeface="Montserrat"/>
              </a:rPr>
              <a:t>Utilising AI: </a:t>
            </a:r>
            <a:r>
              <a:rPr lang="en-GB" sz="1200">
                <a:solidFill>
                  <a:srgbClr val="F2F5F7"/>
                </a:solidFill>
                <a:latin typeface="Montserrat"/>
                <a:ea typeface="Montserrat"/>
                <a:cs typeface="Montserrat"/>
                <a:sym typeface="Montserrat"/>
              </a:rPr>
              <a:t>Bilum </a:t>
            </a:r>
            <a:r>
              <a:rPr lang="en-GB" sz="1200">
                <a:solidFill>
                  <a:srgbClr val="F2F5F7"/>
                </a:solidFill>
                <a:latin typeface="Montserrat"/>
                <a:ea typeface="Montserrat"/>
                <a:cs typeface="Montserrat"/>
                <a:sym typeface="Montserrat"/>
              </a:rPr>
              <a:t>utilises</a:t>
            </a:r>
            <a:r>
              <a:rPr lang="en-GB" sz="1200">
                <a:solidFill>
                  <a:srgbClr val="F2F5F7"/>
                </a:solidFill>
                <a:latin typeface="Montserrat"/>
                <a:ea typeface="Montserrat"/>
                <a:cs typeface="Montserrat"/>
                <a:sym typeface="Montserrat"/>
              </a:rPr>
              <a:t> AI to automatically map SIP projects to the objectives of the MTDP IV</a:t>
            </a:r>
            <a:endParaRPr sz="1200">
              <a:solidFill>
                <a:srgbClr val="F2F5F7"/>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1200">
              <a:solidFill>
                <a:srgbClr val="F2F5F7"/>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F2F5F7"/>
              </a:buClr>
              <a:buSzPts val="1200"/>
              <a:buFont typeface="Montserrat"/>
              <a:buChar char="●"/>
            </a:pPr>
            <a:r>
              <a:rPr b="1" lang="en-GB" sz="1200">
                <a:solidFill>
                  <a:srgbClr val="F2F5F7"/>
                </a:solidFill>
                <a:latin typeface="Montserrat"/>
                <a:ea typeface="Montserrat"/>
                <a:cs typeface="Montserrat"/>
                <a:sym typeface="Montserrat"/>
              </a:rPr>
              <a:t>Cloud based and works offline: </a:t>
            </a:r>
            <a:r>
              <a:rPr lang="en-GB" sz="1200">
                <a:solidFill>
                  <a:srgbClr val="F2F5F7"/>
                </a:solidFill>
                <a:latin typeface="Montserrat"/>
                <a:ea typeface="Montserrat"/>
                <a:cs typeface="Montserrat"/>
                <a:sym typeface="Montserrat"/>
              </a:rPr>
              <a:t>Bilum is a cloud first service and also works offline  - </a:t>
            </a:r>
            <a:r>
              <a:rPr lang="en-GB" sz="1200">
                <a:solidFill>
                  <a:srgbClr val="F2F5F7"/>
                </a:solidFill>
                <a:latin typeface="Montserrat"/>
                <a:ea typeface="Montserrat"/>
                <a:cs typeface="Montserrat"/>
                <a:sym typeface="Montserrat"/>
              </a:rPr>
              <a:t>ensuring it can work in remote areas with patchy internet &amp; power</a:t>
            </a:r>
            <a:r>
              <a:rPr lang="en-GB" sz="1200">
                <a:solidFill>
                  <a:srgbClr val="F2F5F7"/>
                </a:solidFill>
                <a:latin typeface="Montserrat"/>
                <a:ea typeface="Montserrat"/>
                <a:cs typeface="Montserrat"/>
                <a:sym typeface="Montserrat"/>
              </a:rPr>
              <a:t> </a:t>
            </a:r>
            <a:endParaRPr sz="1200">
              <a:solidFill>
                <a:srgbClr val="F2F5F7"/>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1200">
              <a:solidFill>
                <a:srgbClr val="F2F5F7"/>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F2F5F7"/>
              </a:buClr>
              <a:buSzPts val="1200"/>
              <a:buFont typeface="Montserrat"/>
              <a:buChar char="●"/>
            </a:pPr>
            <a:r>
              <a:rPr b="1" lang="en-GB" sz="1200">
                <a:solidFill>
                  <a:srgbClr val="F2F5F7"/>
                </a:solidFill>
                <a:latin typeface="Montserrat"/>
                <a:ea typeface="Montserrat"/>
                <a:cs typeface="Montserrat"/>
                <a:sym typeface="Montserrat"/>
              </a:rPr>
              <a:t>Data sharing: </a:t>
            </a:r>
            <a:r>
              <a:rPr lang="en-GB" sz="1200">
                <a:solidFill>
                  <a:srgbClr val="F2F5F7"/>
                </a:solidFill>
                <a:latin typeface="Montserrat"/>
                <a:ea typeface="Montserrat"/>
                <a:cs typeface="Montserrat"/>
                <a:sym typeface="Montserrat"/>
              </a:rPr>
              <a:t>Bilum integrates data from DoE, DoH, Census, Districts, Provinces. It serves as a coherent repository of different data sources</a:t>
            </a:r>
            <a:endParaRPr sz="1200">
              <a:solidFill>
                <a:srgbClr val="F2F5F7"/>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b="1" sz="1200">
              <a:solidFill>
                <a:srgbClr val="F2F5F7"/>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F2F5F7"/>
              </a:buClr>
              <a:buSzPts val="1200"/>
              <a:buFont typeface="Montserrat"/>
              <a:buChar char="●"/>
            </a:pPr>
            <a:r>
              <a:rPr b="1" lang="en-GB" sz="1200">
                <a:solidFill>
                  <a:srgbClr val="F2F5F7"/>
                </a:solidFill>
                <a:latin typeface="Montserrat"/>
                <a:ea typeface="Montserrat"/>
                <a:cs typeface="Montserrat"/>
                <a:sym typeface="Montserrat"/>
              </a:rPr>
              <a:t>Future integration with IFMS: </a:t>
            </a:r>
            <a:r>
              <a:rPr lang="en-GB" sz="1200">
                <a:solidFill>
                  <a:srgbClr val="F2F5F7"/>
                </a:solidFill>
                <a:latin typeface="Montserrat"/>
                <a:ea typeface="Montserrat"/>
                <a:cs typeface="Montserrat"/>
                <a:sym typeface="Montserrat"/>
              </a:rPr>
              <a:t>DIRD has initiated talks with DoF on the possibility of integration of IFMS data in Bilum. This  would help to make the system more efficient and avoid duplication of reporting on some financial data</a:t>
            </a:r>
            <a:endParaRPr sz="1300">
              <a:solidFill>
                <a:srgbClr val="F2F5F7"/>
              </a:solidFill>
              <a:latin typeface="Montserrat Medium"/>
              <a:ea typeface="Montserrat Medium"/>
              <a:cs typeface="Montserrat Medium"/>
              <a:sym typeface="Montserrat Medium"/>
            </a:endParaRPr>
          </a:p>
        </p:txBody>
      </p:sp>
      <p:sp>
        <p:nvSpPr>
          <p:cNvPr id="375" name="Google Shape;375;p68"/>
          <p:cNvSpPr txBox="1"/>
          <p:nvPr/>
        </p:nvSpPr>
        <p:spPr>
          <a:xfrm>
            <a:off x="655825" y="1709800"/>
            <a:ext cx="3000000" cy="44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700">
              <a:solidFill>
                <a:schemeClr val="dk1"/>
              </a:solidFill>
            </a:endParaRPr>
          </a:p>
        </p:txBody>
      </p:sp>
      <p:sp>
        <p:nvSpPr>
          <p:cNvPr id="376" name="Google Shape;376;p68"/>
          <p:cNvSpPr txBox="1"/>
          <p:nvPr/>
        </p:nvSpPr>
        <p:spPr>
          <a:xfrm>
            <a:off x="655825" y="1226200"/>
            <a:ext cx="2703600" cy="114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900">
                <a:solidFill>
                  <a:srgbClr val="FFFFFF"/>
                </a:solidFill>
                <a:latin typeface="Lora"/>
                <a:ea typeface="Lora"/>
                <a:cs typeface="Lora"/>
                <a:sym typeface="Lora"/>
              </a:rPr>
              <a:t>Key</a:t>
            </a:r>
            <a:r>
              <a:rPr b="1" lang="en-GB" sz="2900">
                <a:solidFill>
                  <a:srgbClr val="FFFFFF"/>
                </a:solidFill>
                <a:latin typeface="Lora"/>
                <a:ea typeface="Lora"/>
                <a:cs typeface="Lora"/>
                <a:sym typeface="Lora"/>
              </a:rPr>
              <a:t> digital </a:t>
            </a:r>
            <a:r>
              <a:rPr b="1" lang="en-GB" sz="2900">
                <a:solidFill>
                  <a:srgbClr val="FFFFFF"/>
                </a:solidFill>
                <a:latin typeface="Lora"/>
                <a:ea typeface="Lora"/>
                <a:cs typeface="Lora"/>
                <a:sym typeface="Lora"/>
              </a:rPr>
              <a:t>innovations</a:t>
            </a:r>
            <a:endParaRPr b="1" sz="2900">
              <a:solidFill>
                <a:srgbClr val="FFFFFF"/>
              </a:solidFill>
              <a:latin typeface="Lora"/>
              <a:ea typeface="Lora"/>
              <a:cs typeface="Lora"/>
              <a:sym typeface="Lora"/>
            </a:endParaRPr>
          </a:p>
        </p:txBody>
      </p:sp>
      <p:sp>
        <p:nvSpPr>
          <p:cNvPr id="377" name="Google Shape;377;p68"/>
          <p:cNvSpPr txBox="1"/>
          <p:nvPr/>
        </p:nvSpPr>
        <p:spPr>
          <a:xfrm>
            <a:off x="655825" y="10332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INNOVATION</a:t>
            </a:r>
            <a:endParaRPr sz="500">
              <a:solidFill>
                <a:srgbClr val="F2F5F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81" name="Shape 381"/>
        <p:cNvGrpSpPr/>
        <p:nvPr/>
      </p:nvGrpSpPr>
      <p:grpSpPr>
        <a:xfrm>
          <a:off x="0" y="0"/>
          <a:ext cx="0" cy="0"/>
          <a:chOff x="0" y="0"/>
          <a:chExt cx="0" cy="0"/>
        </a:xfrm>
      </p:grpSpPr>
      <p:sp>
        <p:nvSpPr>
          <p:cNvPr id="382" name="Google Shape;382;p69"/>
          <p:cNvSpPr txBox="1"/>
          <p:nvPr/>
        </p:nvSpPr>
        <p:spPr>
          <a:xfrm>
            <a:off x="4474650" y="1070850"/>
            <a:ext cx="3960300" cy="3401700"/>
          </a:xfrm>
          <a:prstGeom prst="rect">
            <a:avLst/>
          </a:prstGeom>
          <a:noFill/>
          <a:ln>
            <a:noFill/>
          </a:ln>
        </p:spPr>
        <p:txBody>
          <a:bodyPr anchorCtr="0" anchor="t" bIns="0" lIns="0" spcFirstLastPara="1" rIns="0" wrap="square" tIns="0">
            <a:spAutoFit/>
          </a:bodyPr>
          <a:lstStyle/>
          <a:p>
            <a:pPr indent="-158750" lvl="0" marL="269999"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Bilum recently switched to a Government domain </a:t>
            </a:r>
            <a:r>
              <a:rPr b="1" lang="en-GB" sz="1000">
                <a:solidFill>
                  <a:srgbClr val="F2F5F7"/>
                </a:solidFill>
                <a:latin typeface="Montserrat"/>
                <a:ea typeface="Montserrat"/>
                <a:cs typeface="Montserrat"/>
                <a:sym typeface="Montserrat"/>
              </a:rPr>
              <a:t>(S38)</a:t>
            </a:r>
            <a:r>
              <a:rPr lang="en-GB" sz="1000">
                <a:solidFill>
                  <a:srgbClr val="F2F5F7"/>
                </a:solidFill>
                <a:latin typeface="Montserrat"/>
                <a:ea typeface="Montserrat"/>
                <a:cs typeface="Montserrat"/>
                <a:sym typeface="Montserrat"/>
              </a:rPr>
              <a:t>.</a:t>
            </a:r>
            <a:endParaRPr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Bilum supports electronic filing of paper records </a:t>
            </a:r>
            <a:r>
              <a:rPr b="1" lang="en-GB" sz="1000">
                <a:solidFill>
                  <a:srgbClr val="F2F5F7"/>
                </a:solidFill>
                <a:latin typeface="Montserrat"/>
                <a:ea typeface="Montserrat"/>
                <a:cs typeface="Montserrat"/>
                <a:sym typeface="Montserrat"/>
              </a:rPr>
              <a:t>(S42)</a:t>
            </a:r>
            <a:endParaRPr b="1"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Bilum prepares the way for data sharing through the Secure Data Exchange platform </a:t>
            </a:r>
            <a:r>
              <a:rPr b="1" lang="en-GB" sz="1000">
                <a:solidFill>
                  <a:srgbClr val="F2F5F7"/>
                </a:solidFill>
                <a:latin typeface="Montserrat"/>
                <a:ea typeface="Montserrat"/>
                <a:cs typeface="Montserrat"/>
                <a:sym typeface="Montserrat"/>
              </a:rPr>
              <a:t>(S31)</a:t>
            </a:r>
            <a:r>
              <a:rPr lang="en-GB" sz="1000">
                <a:solidFill>
                  <a:srgbClr val="F2F5F7"/>
                </a:solidFill>
                <a:latin typeface="Montserrat"/>
                <a:ea typeface="Montserrat"/>
                <a:cs typeface="Montserrat"/>
                <a:sym typeface="Montserrat"/>
              </a:rPr>
              <a:t>.</a:t>
            </a:r>
            <a:endParaRPr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DIRD as the implementer has appointed a DTO earlier this year </a:t>
            </a:r>
            <a:r>
              <a:rPr b="1" lang="en-GB" sz="1000">
                <a:solidFill>
                  <a:srgbClr val="F2F5F7"/>
                </a:solidFill>
                <a:latin typeface="Montserrat"/>
                <a:ea typeface="Montserrat"/>
                <a:cs typeface="Montserrat"/>
                <a:sym typeface="Montserrat"/>
              </a:rPr>
              <a:t>(S9)</a:t>
            </a:r>
            <a:endParaRPr b="1"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Bilum has been registered and given an account on the government cloud in first quarter of 2024 </a:t>
            </a:r>
            <a:r>
              <a:rPr b="1" lang="en-GB" sz="1000">
                <a:solidFill>
                  <a:srgbClr val="F2F5F7"/>
                </a:solidFill>
                <a:latin typeface="Montserrat"/>
                <a:ea typeface="Montserrat"/>
                <a:cs typeface="Montserrat"/>
                <a:sym typeface="Montserrat"/>
              </a:rPr>
              <a:t>(S25(3))</a:t>
            </a:r>
            <a:endParaRPr b="1"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DIRD has submitted Bilum’s application for the CoC last month and currently awaiting 30 day clearance before issuance of CoC by DICT </a:t>
            </a:r>
            <a:r>
              <a:rPr b="1" lang="en-GB" sz="1000">
                <a:solidFill>
                  <a:srgbClr val="F2F5F7"/>
                </a:solidFill>
                <a:latin typeface="Montserrat"/>
                <a:ea typeface="Montserrat"/>
                <a:cs typeface="Montserrat"/>
                <a:sym typeface="Montserrat"/>
              </a:rPr>
              <a:t>(S15)</a:t>
            </a:r>
            <a:r>
              <a:rPr lang="en-GB" sz="1000">
                <a:solidFill>
                  <a:srgbClr val="F2F5F7"/>
                </a:solidFill>
                <a:latin typeface="Montserrat"/>
                <a:ea typeface="Montserrat"/>
                <a:cs typeface="Montserrat"/>
                <a:sym typeface="Montserrat"/>
              </a:rPr>
              <a:t>. </a:t>
            </a:r>
            <a:endParaRPr sz="1000">
              <a:solidFill>
                <a:srgbClr val="F2F5F7"/>
              </a:solidFill>
              <a:latin typeface="Montserrat"/>
              <a:ea typeface="Montserrat"/>
              <a:cs typeface="Montserrat"/>
              <a:sym typeface="Montserrat"/>
            </a:endParaRPr>
          </a:p>
          <a:p>
            <a:pPr indent="-158750" lvl="0" marL="269999" rtl="0" algn="l">
              <a:lnSpc>
                <a:spcPct val="115000"/>
              </a:lnSpc>
              <a:spcBef>
                <a:spcPts val="1000"/>
              </a:spcBef>
              <a:spcAft>
                <a:spcPts val="1000"/>
              </a:spcAft>
              <a:buClr>
                <a:srgbClr val="F2F5F7"/>
              </a:buClr>
              <a:buSzPts val="1000"/>
              <a:buFont typeface="Montserrat"/>
              <a:buChar char="●"/>
            </a:pPr>
            <a:r>
              <a:rPr lang="en-GB" sz="1000">
                <a:solidFill>
                  <a:srgbClr val="F2F5F7"/>
                </a:solidFill>
                <a:latin typeface="Montserrat"/>
                <a:ea typeface="Montserrat"/>
                <a:cs typeface="Montserrat"/>
                <a:sym typeface="Montserrat"/>
              </a:rPr>
              <a:t>Data Governance - Development of Bilum’s Data Governance Framework is a priority and progressing well, after attending the recent Data Governance Workshop organised by DICT in June 2024 </a:t>
            </a:r>
            <a:r>
              <a:rPr b="1" lang="en-GB" sz="1000">
                <a:solidFill>
                  <a:srgbClr val="F2F5F7"/>
                </a:solidFill>
                <a:latin typeface="Montserrat"/>
                <a:ea typeface="Montserrat"/>
                <a:cs typeface="Montserrat"/>
                <a:sym typeface="Montserrat"/>
              </a:rPr>
              <a:t>(S44)</a:t>
            </a:r>
            <a:r>
              <a:rPr lang="en-GB" sz="1000">
                <a:solidFill>
                  <a:srgbClr val="F2F5F7"/>
                </a:solidFill>
                <a:latin typeface="Montserrat"/>
                <a:ea typeface="Montserrat"/>
                <a:cs typeface="Montserrat"/>
                <a:sym typeface="Montserrat"/>
              </a:rPr>
              <a:t>.</a:t>
            </a:r>
            <a:endParaRPr sz="1100">
              <a:solidFill>
                <a:srgbClr val="F2F5F7"/>
              </a:solidFill>
              <a:latin typeface="Montserrat"/>
              <a:ea typeface="Montserrat"/>
              <a:cs typeface="Montserrat"/>
              <a:sym typeface="Montserrat"/>
            </a:endParaRPr>
          </a:p>
        </p:txBody>
      </p:sp>
      <p:sp>
        <p:nvSpPr>
          <p:cNvPr id="383" name="Google Shape;383;p69"/>
          <p:cNvSpPr txBox="1"/>
          <p:nvPr/>
        </p:nvSpPr>
        <p:spPr>
          <a:xfrm>
            <a:off x="655825" y="1709800"/>
            <a:ext cx="3000000" cy="44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700">
              <a:solidFill>
                <a:schemeClr val="dk1"/>
              </a:solidFill>
            </a:endParaRPr>
          </a:p>
        </p:txBody>
      </p:sp>
      <p:sp>
        <p:nvSpPr>
          <p:cNvPr id="384" name="Google Shape;384;p69"/>
          <p:cNvSpPr txBox="1"/>
          <p:nvPr/>
        </p:nvSpPr>
        <p:spPr>
          <a:xfrm>
            <a:off x="655825" y="1286500"/>
            <a:ext cx="3436200" cy="94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rgbClr val="000000"/>
              </a:buClr>
              <a:buSzPts val="1100"/>
              <a:buFont typeface="Arial"/>
              <a:buNone/>
            </a:pPr>
            <a:r>
              <a:rPr b="1" lang="en-GB" sz="2300">
                <a:solidFill>
                  <a:srgbClr val="FFFFFF"/>
                </a:solidFill>
                <a:latin typeface="Lora"/>
                <a:ea typeface="Lora"/>
                <a:cs typeface="Lora"/>
                <a:sym typeface="Lora"/>
              </a:rPr>
              <a:t>Alignment with Government policies</a:t>
            </a:r>
            <a:endParaRPr b="1" sz="2300">
              <a:solidFill>
                <a:srgbClr val="FFFFFF"/>
              </a:solidFill>
              <a:latin typeface="Lora"/>
              <a:ea typeface="Lora"/>
              <a:cs typeface="Lora"/>
              <a:sym typeface="Lora"/>
            </a:endParaRPr>
          </a:p>
        </p:txBody>
      </p:sp>
      <p:sp>
        <p:nvSpPr>
          <p:cNvPr id="385" name="Google Shape;385;p69"/>
          <p:cNvSpPr txBox="1"/>
          <p:nvPr/>
        </p:nvSpPr>
        <p:spPr>
          <a:xfrm>
            <a:off x="655825" y="107085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DIGITAL TRANSFORMATION</a:t>
            </a:r>
            <a:endParaRPr sz="500">
              <a:solidFill>
                <a:srgbClr val="F2F5F7"/>
              </a:solidFill>
            </a:endParaRPr>
          </a:p>
        </p:txBody>
      </p:sp>
      <p:sp>
        <p:nvSpPr>
          <p:cNvPr id="386" name="Google Shape;386;p69"/>
          <p:cNvSpPr txBox="1"/>
          <p:nvPr/>
        </p:nvSpPr>
        <p:spPr>
          <a:xfrm>
            <a:off x="655825" y="2156200"/>
            <a:ext cx="30000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rgbClr val="F2F5F7"/>
                </a:solidFill>
                <a:latin typeface="Montserrat"/>
                <a:ea typeface="Montserrat"/>
                <a:cs typeface="Montserrat"/>
                <a:sym typeface="Montserrat"/>
              </a:rPr>
              <a:t>Digital Government Act (2022)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390" name="Shape 390"/>
        <p:cNvGrpSpPr/>
        <p:nvPr/>
      </p:nvGrpSpPr>
      <p:grpSpPr>
        <a:xfrm>
          <a:off x="0" y="0"/>
          <a:ext cx="0" cy="0"/>
          <a:chOff x="0" y="0"/>
          <a:chExt cx="0" cy="0"/>
        </a:xfrm>
      </p:grpSpPr>
      <p:sp>
        <p:nvSpPr>
          <p:cNvPr id="391" name="Google Shape;391;p70"/>
          <p:cNvSpPr txBox="1"/>
          <p:nvPr/>
        </p:nvSpPr>
        <p:spPr>
          <a:xfrm>
            <a:off x="4474650" y="1070850"/>
            <a:ext cx="3960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t/>
            </a:r>
            <a:endParaRPr sz="1100">
              <a:solidFill>
                <a:srgbClr val="F2F5F7"/>
              </a:solidFill>
              <a:latin typeface="Montserrat"/>
              <a:ea typeface="Montserrat"/>
              <a:cs typeface="Montserrat"/>
              <a:sym typeface="Montserrat"/>
            </a:endParaRPr>
          </a:p>
        </p:txBody>
      </p:sp>
      <p:sp>
        <p:nvSpPr>
          <p:cNvPr id="392" name="Google Shape;392;p70"/>
          <p:cNvSpPr txBox="1"/>
          <p:nvPr/>
        </p:nvSpPr>
        <p:spPr>
          <a:xfrm>
            <a:off x="655825" y="1709800"/>
            <a:ext cx="3000000" cy="44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700">
              <a:solidFill>
                <a:schemeClr val="dk1"/>
              </a:solidFill>
            </a:endParaRPr>
          </a:p>
        </p:txBody>
      </p:sp>
      <p:sp>
        <p:nvSpPr>
          <p:cNvPr id="393" name="Google Shape;393;p70"/>
          <p:cNvSpPr txBox="1"/>
          <p:nvPr/>
        </p:nvSpPr>
        <p:spPr>
          <a:xfrm>
            <a:off x="472902" y="404990"/>
            <a:ext cx="5316000" cy="9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rgbClr val="000000"/>
              </a:buClr>
              <a:buSzPts val="1100"/>
              <a:buFont typeface="Arial"/>
              <a:buNone/>
            </a:pPr>
            <a:r>
              <a:rPr b="1" lang="en-GB" sz="2300">
                <a:solidFill>
                  <a:srgbClr val="FFFFFF"/>
                </a:solidFill>
                <a:latin typeface="Lora"/>
                <a:ea typeface="Lora"/>
                <a:cs typeface="Lora"/>
                <a:sym typeface="Lora"/>
              </a:rPr>
              <a:t>Bilum and the</a:t>
            </a:r>
            <a:r>
              <a:rPr b="1" lang="en-GB" sz="2300">
                <a:solidFill>
                  <a:srgbClr val="FFFFFF"/>
                </a:solidFill>
                <a:latin typeface="Lora"/>
                <a:ea typeface="Lora"/>
                <a:cs typeface="Lora"/>
                <a:sym typeface="Lora"/>
              </a:rPr>
              <a:t> Government Technology Stack</a:t>
            </a:r>
            <a:endParaRPr b="1" sz="2300">
              <a:solidFill>
                <a:srgbClr val="FFFFFF"/>
              </a:solidFill>
              <a:latin typeface="Lora"/>
              <a:ea typeface="Lora"/>
              <a:cs typeface="Lora"/>
              <a:sym typeface="Lora"/>
            </a:endParaRPr>
          </a:p>
        </p:txBody>
      </p:sp>
      <p:sp>
        <p:nvSpPr>
          <p:cNvPr id="394" name="Google Shape;394;p70"/>
          <p:cNvSpPr txBox="1"/>
          <p:nvPr/>
        </p:nvSpPr>
        <p:spPr>
          <a:xfrm>
            <a:off x="472900" y="21690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F2F5F7"/>
                </a:solidFill>
                <a:latin typeface="Montserrat"/>
                <a:ea typeface="Montserrat"/>
                <a:cs typeface="Montserrat"/>
                <a:sym typeface="Montserrat"/>
              </a:rPr>
              <a:t>DIGITAL TRANSFORMATION</a:t>
            </a:r>
            <a:endParaRPr sz="500">
              <a:solidFill>
                <a:srgbClr val="F2F5F7"/>
              </a:solidFill>
            </a:endParaRPr>
          </a:p>
        </p:txBody>
      </p:sp>
      <p:pic>
        <p:nvPicPr>
          <p:cNvPr id="395" name="Google Shape;395;p70"/>
          <p:cNvPicPr preferRelativeResize="0"/>
          <p:nvPr/>
        </p:nvPicPr>
        <p:blipFill rotWithShape="1">
          <a:blip r:embed="rId3">
            <a:alphaModFix/>
          </a:blip>
          <a:srcRect b="4177" l="0" r="0" t="17001"/>
          <a:stretch/>
        </p:blipFill>
        <p:spPr>
          <a:xfrm>
            <a:off x="555910" y="1501550"/>
            <a:ext cx="4746875" cy="2940701"/>
          </a:xfrm>
          <a:prstGeom prst="rect">
            <a:avLst/>
          </a:prstGeom>
          <a:noFill/>
          <a:ln>
            <a:noFill/>
          </a:ln>
        </p:spPr>
      </p:pic>
      <p:sp>
        <p:nvSpPr>
          <p:cNvPr id="396" name="Google Shape;396;p70"/>
          <p:cNvSpPr txBox="1"/>
          <p:nvPr/>
        </p:nvSpPr>
        <p:spPr>
          <a:xfrm>
            <a:off x="5608850" y="1466650"/>
            <a:ext cx="3213000" cy="30105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Montserrat"/>
              <a:buChar char="●"/>
            </a:pPr>
            <a:r>
              <a:rPr lang="en-GB" sz="1200">
                <a:solidFill>
                  <a:schemeClr val="lt1"/>
                </a:solidFill>
                <a:latin typeface="Montserrat"/>
                <a:ea typeface="Montserrat"/>
                <a:cs typeface="Montserrat"/>
                <a:sym typeface="Montserrat"/>
              </a:rPr>
              <a:t>Layer 1 Data Governance and Cyber Security</a:t>
            </a:r>
            <a:endParaRPr sz="1200">
              <a:solidFill>
                <a:schemeClr val="lt1"/>
              </a:solidFill>
              <a:latin typeface="Montserrat"/>
              <a:ea typeface="Montserrat"/>
              <a:cs typeface="Montserrat"/>
              <a:sym typeface="Montserrat"/>
            </a:endParaRPr>
          </a:p>
          <a:p>
            <a:pPr indent="0" lvl="0" marL="457200" rtl="0" algn="l">
              <a:spcBef>
                <a:spcPts val="0"/>
              </a:spcBef>
              <a:spcAft>
                <a:spcPts val="0"/>
              </a:spcAft>
              <a:buNone/>
            </a:pPr>
            <a:r>
              <a:t/>
            </a:r>
            <a:endParaRPr sz="1200">
              <a:solidFill>
                <a:schemeClr val="lt1"/>
              </a:solidFill>
              <a:latin typeface="Montserrat"/>
              <a:ea typeface="Montserrat"/>
              <a:cs typeface="Montserrat"/>
              <a:sym typeface="Montserrat"/>
            </a:endParaRPr>
          </a:p>
          <a:p>
            <a:pPr indent="-304800" lvl="0" marL="457200" rtl="0" algn="l">
              <a:spcBef>
                <a:spcPts val="0"/>
              </a:spcBef>
              <a:spcAft>
                <a:spcPts val="0"/>
              </a:spcAft>
              <a:buClr>
                <a:schemeClr val="lt1"/>
              </a:buClr>
              <a:buSzPts val="1200"/>
              <a:buFont typeface="Montserrat"/>
              <a:buChar char="●"/>
            </a:pPr>
            <a:r>
              <a:rPr lang="en-GB" sz="1200">
                <a:solidFill>
                  <a:schemeClr val="lt1"/>
                </a:solidFill>
                <a:latin typeface="Montserrat"/>
                <a:ea typeface="Montserrat"/>
                <a:cs typeface="Montserrat"/>
                <a:sym typeface="Montserrat"/>
              </a:rPr>
              <a:t>Layer 2 Hosting and Communication Infrastructure</a:t>
            </a:r>
            <a:endParaRPr sz="1200">
              <a:solidFill>
                <a:schemeClr val="lt1"/>
              </a:solidFill>
              <a:latin typeface="Montserrat"/>
              <a:ea typeface="Montserrat"/>
              <a:cs typeface="Montserrat"/>
              <a:sym typeface="Montserrat"/>
            </a:endParaRPr>
          </a:p>
          <a:p>
            <a:pPr indent="0" lvl="0" marL="457200" rtl="0" algn="l">
              <a:spcBef>
                <a:spcPts val="0"/>
              </a:spcBef>
              <a:spcAft>
                <a:spcPts val="0"/>
              </a:spcAft>
              <a:buNone/>
            </a:pPr>
            <a:r>
              <a:t/>
            </a:r>
            <a:endParaRPr sz="1200">
              <a:solidFill>
                <a:schemeClr val="lt1"/>
              </a:solidFill>
              <a:latin typeface="Montserrat"/>
              <a:ea typeface="Montserrat"/>
              <a:cs typeface="Montserrat"/>
              <a:sym typeface="Montserrat"/>
            </a:endParaRPr>
          </a:p>
          <a:p>
            <a:pPr indent="-304800" lvl="0" marL="457200" rtl="0" algn="l">
              <a:spcBef>
                <a:spcPts val="0"/>
              </a:spcBef>
              <a:spcAft>
                <a:spcPts val="0"/>
              </a:spcAft>
              <a:buClr>
                <a:schemeClr val="lt1"/>
              </a:buClr>
              <a:buSzPts val="1200"/>
              <a:buFont typeface="Montserrat"/>
              <a:buChar char="●"/>
            </a:pPr>
            <a:r>
              <a:rPr lang="en-GB" sz="1200">
                <a:solidFill>
                  <a:schemeClr val="lt1"/>
                </a:solidFill>
                <a:latin typeface="Montserrat"/>
                <a:ea typeface="Montserrat"/>
                <a:cs typeface="Montserrat"/>
                <a:sym typeface="Montserrat"/>
              </a:rPr>
              <a:t>Layer 3 Integrated National Information Technology</a:t>
            </a:r>
            <a:endParaRPr sz="1200">
              <a:solidFill>
                <a:schemeClr val="lt1"/>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400" name="Shape 400"/>
        <p:cNvGrpSpPr/>
        <p:nvPr/>
      </p:nvGrpSpPr>
      <p:grpSpPr>
        <a:xfrm>
          <a:off x="0" y="0"/>
          <a:ext cx="0" cy="0"/>
          <a:chOff x="0" y="0"/>
          <a:chExt cx="0" cy="0"/>
        </a:xfrm>
      </p:grpSpPr>
      <p:sp>
        <p:nvSpPr>
          <p:cNvPr id="401" name="Google Shape;401;p71"/>
          <p:cNvSpPr txBox="1"/>
          <p:nvPr/>
        </p:nvSpPr>
        <p:spPr>
          <a:xfrm>
            <a:off x="4214475" y="1343775"/>
            <a:ext cx="3574800" cy="3163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GB" sz="1000">
                <a:solidFill>
                  <a:srgbClr val="F2F5F7"/>
                </a:solidFill>
                <a:latin typeface="Montserrat"/>
                <a:ea typeface="Montserrat"/>
                <a:cs typeface="Montserrat"/>
                <a:sym typeface="Montserrat"/>
              </a:rPr>
              <a:t>National rollout</a:t>
            </a:r>
            <a:endParaRPr b="1"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We have e</a:t>
            </a:r>
            <a:r>
              <a:rPr lang="en-GB" sz="1000">
                <a:solidFill>
                  <a:srgbClr val="F2F5F7"/>
                </a:solidFill>
                <a:latin typeface="Montserrat"/>
                <a:ea typeface="Montserrat"/>
                <a:cs typeface="Montserrat"/>
                <a:sym typeface="Montserrat"/>
              </a:rPr>
              <a:t>stablished a low cost rollout strategy</a:t>
            </a:r>
            <a:endParaRPr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60 Sub-national </a:t>
            </a:r>
            <a:r>
              <a:rPr lang="en-GB" sz="1000">
                <a:solidFill>
                  <a:srgbClr val="F2F5F7"/>
                </a:solidFill>
                <a:latin typeface="Montserrat"/>
                <a:ea typeface="Montserrat"/>
                <a:cs typeface="Montserrat"/>
                <a:sym typeface="Montserrat"/>
              </a:rPr>
              <a:t>locations</a:t>
            </a:r>
            <a:r>
              <a:rPr lang="en-GB" sz="1000">
                <a:solidFill>
                  <a:srgbClr val="F2F5F7"/>
                </a:solidFill>
                <a:latin typeface="Montserrat"/>
                <a:ea typeface="Montserrat"/>
                <a:cs typeface="Montserrat"/>
                <a:sym typeface="Montserrat"/>
              </a:rPr>
              <a:t> have been inducted to Bilum</a:t>
            </a:r>
            <a:endParaRPr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Target is to rollout in all electorates by 2027</a:t>
            </a:r>
            <a:endParaRPr sz="1000">
              <a:solidFill>
                <a:srgbClr val="F2F5F7"/>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1000">
              <a:solidFill>
                <a:srgbClr val="F2F5F7"/>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GB" sz="1000">
                <a:solidFill>
                  <a:srgbClr val="F2F5F7"/>
                </a:solidFill>
                <a:latin typeface="Montserrat"/>
                <a:ea typeface="Montserrat"/>
                <a:cs typeface="Montserrat"/>
                <a:sym typeface="Montserrat"/>
              </a:rPr>
              <a:t>SIP Reporting</a:t>
            </a:r>
            <a:endParaRPr b="1"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All electorates to submit annual SIP Reports using Bilum by 2027.</a:t>
            </a:r>
            <a:endParaRPr sz="1000">
              <a:solidFill>
                <a:srgbClr val="F2F5F7"/>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000">
              <a:solidFill>
                <a:srgbClr val="F2F5F7"/>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GB" sz="1000">
                <a:solidFill>
                  <a:srgbClr val="F2F5F7"/>
                </a:solidFill>
                <a:latin typeface="Montserrat"/>
                <a:ea typeface="Montserrat"/>
                <a:cs typeface="Montserrat"/>
                <a:sym typeface="Montserrat"/>
              </a:rPr>
              <a:t>GovCloud migration</a:t>
            </a:r>
            <a:endParaRPr b="1"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Migration plan for migrating all infrastructure to GovCloud</a:t>
            </a:r>
            <a:endParaRPr sz="1000">
              <a:solidFill>
                <a:srgbClr val="F2F5F7"/>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000">
              <a:solidFill>
                <a:srgbClr val="F2F5F7"/>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GB" sz="1000">
                <a:solidFill>
                  <a:srgbClr val="F2F5F7"/>
                </a:solidFill>
                <a:latin typeface="Montserrat"/>
                <a:ea typeface="Montserrat"/>
                <a:cs typeface="Montserrat"/>
                <a:sym typeface="Montserrat"/>
              </a:rPr>
              <a:t>Data sharing</a:t>
            </a:r>
            <a:endParaRPr b="1"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Target of broad sharing of financial / sectoral data (DoF, DoH, DoE, etc)</a:t>
            </a:r>
            <a:endParaRPr sz="1000">
              <a:solidFill>
                <a:srgbClr val="F2F5F7"/>
              </a:solidFill>
              <a:latin typeface="Montserrat"/>
              <a:ea typeface="Montserrat"/>
              <a:cs typeface="Montserrat"/>
              <a:sym typeface="Montserrat"/>
            </a:endParaRPr>
          </a:p>
          <a:p>
            <a:pPr indent="-292100" lvl="0" marL="457200" rtl="0" algn="l">
              <a:lnSpc>
                <a:spcPct val="115000"/>
              </a:lnSpc>
              <a:spcBef>
                <a:spcPts val="0"/>
              </a:spcBef>
              <a:spcAft>
                <a:spcPts val="0"/>
              </a:spcAft>
              <a:buClr>
                <a:srgbClr val="F2F5F7"/>
              </a:buClr>
              <a:buSzPts val="1000"/>
              <a:buFont typeface="Montserrat"/>
              <a:buChar char="●"/>
            </a:pPr>
            <a:r>
              <a:rPr lang="en-GB" sz="1000">
                <a:solidFill>
                  <a:srgbClr val="F2F5F7"/>
                </a:solidFill>
                <a:latin typeface="Montserrat"/>
                <a:ea typeface="Montserrat"/>
                <a:cs typeface="Montserrat"/>
                <a:sym typeface="Montserrat"/>
              </a:rPr>
              <a:t>Supporting DICT Secure Data Exchange</a:t>
            </a:r>
            <a:endParaRPr sz="1000">
              <a:solidFill>
                <a:srgbClr val="F2F5F7"/>
              </a:solidFill>
              <a:latin typeface="Montserrat"/>
              <a:ea typeface="Montserrat"/>
              <a:cs typeface="Montserrat"/>
              <a:sym typeface="Montserrat"/>
            </a:endParaRPr>
          </a:p>
        </p:txBody>
      </p:sp>
      <p:sp>
        <p:nvSpPr>
          <p:cNvPr id="402" name="Google Shape;402;p71"/>
          <p:cNvSpPr txBox="1"/>
          <p:nvPr/>
        </p:nvSpPr>
        <p:spPr>
          <a:xfrm>
            <a:off x="655825" y="1727250"/>
            <a:ext cx="3000000" cy="48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700">
                <a:solidFill>
                  <a:schemeClr val="lt1"/>
                </a:solidFill>
              </a:rPr>
              <a:t>2024 - 2025</a:t>
            </a:r>
            <a:endParaRPr sz="1700">
              <a:solidFill>
                <a:schemeClr val="lt1"/>
              </a:solidFill>
            </a:endParaRPr>
          </a:p>
        </p:txBody>
      </p:sp>
      <p:sp>
        <p:nvSpPr>
          <p:cNvPr id="403" name="Google Shape;403;p71"/>
          <p:cNvSpPr txBox="1"/>
          <p:nvPr/>
        </p:nvSpPr>
        <p:spPr>
          <a:xfrm>
            <a:off x="655825" y="1286500"/>
            <a:ext cx="3436200" cy="53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300">
                <a:solidFill>
                  <a:srgbClr val="FFFFFF"/>
                </a:solidFill>
                <a:latin typeface="Lora"/>
                <a:ea typeface="Lora"/>
                <a:cs typeface="Lora"/>
                <a:sym typeface="Lora"/>
              </a:rPr>
              <a:t>Looking forward</a:t>
            </a:r>
            <a:endParaRPr b="1" sz="2300">
              <a:solidFill>
                <a:srgbClr val="FFFFFF"/>
              </a:solidFill>
              <a:latin typeface="Lora"/>
              <a:ea typeface="Lora"/>
              <a:cs typeface="Lora"/>
              <a:sym typeface="Lor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3343"/>
        </a:solidFill>
      </p:bgPr>
    </p:bg>
    <p:spTree>
      <p:nvGrpSpPr>
        <p:cNvPr id="407" name="Shape 407"/>
        <p:cNvGrpSpPr/>
        <p:nvPr/>
      </p:nvGrpSpPr>
      <p:grpSpPr>
        <a:xfrm>
          <a:off x="0" y="0"/>
          <a:ext cx="0" cy="0"/>
          <a:chOff x="0" y="0"/>
          <a:chExt cx="0" cy="0"/>
        </a:xfrm>
      </p:grpSpPr>
      <p:sp>
        <p:nvSpPr>
          <p:cNvPr id="408" name="Google Shape;408;p72"/>
          <p:cNvSpPr txBox="1"/>
          <p:nvPr/>
        </p:nvSpPr>
        <p:spPr>
          <a:xfrm>
            <a:off x="950050" y="1775375"/>
            <a:ext cx="3298500" cy="929700"/>
          </a:xfrm>
          <a:prstGeom prst="rect">
            <a:avLst/>
          </a:prstGeom>
          <a:noFill/>
          <a:ln>
            <a:noFill/>
          </a:ln>
        </p:spPr>
        <p:txBody>
          <a:bodyPr anchorCtr="0" anchor="t" bIns="34275" lIns="34275" spcFirstLastPara="1" rIns="34275" wrap="square" tIns="34275">
            <a:spAutoFit/>
          </a:bodyPr>
          <a:lstStyle/>
          <a:p>
            <a:pPr indent="0" lvl="0" marL="0" rtl="0" algn="l">
              <a:lnSpc>
                <a:spcPct val="115000"/>
              </a:lnSpc>
              <a:spcBef>
                <a:spcPts val="0"/>
              </a:spcBef>
              <a:spcAft>
                <a:spcPts val="0"/>
              </a:spcAft>
              <a:buClr>
                <a:schemeClr val="dk1"/>
              </a:buClr>
              <a:buSzPts val="1100"/>
              <a:buFont typeface="Arial"/>
              <a:buNone/>
            </a:pPr>
            <a:r>
              <a:rPr b="1" lang="en-GB" sz="2600">
                <a:solidFill>
                  <a:srgbClr val="FFFFFF"/>
                </a:solidFill>
                <a:latin typeface="Lora"/>
                <a:ea typeface="Lora"/>
                <a:cs typeface="Lora"/>
                <a:sym typeface="Lora"/>
              </a:rPr>
              <a:t>Thanks for your time</a:t>
            </a:r>
            <a:endParaRPr b="1" sz="2600">
              <a:solidFill>
                <a:srgbClr val="FFFFFF"/>
              </a:solidFill>
              <a:latin typeface="Lora"/>
              <a:ea typeface="Lora"/>
              <a:cs typeface="Lora"/>
              <a:sym typeface="Lor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2D65C"/>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